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1161" r:id="rId2"/>
    <p:sldId id="507" r:id="rId3"/>
    <p:sldId id="2092" r:id="rId4"/>
    <p:sldId id="2093" r:id="rId5"/>
    <p:sldId id="2157" r:id="rId6"/>
    <p:sldId id="2158" r:id="rId7"/>
    <p:sldId id="2042" r:id="rId8"/>
    <p:sldId id="2159" r:id="rId9"/>
    <p:sldId id="2160" r:id="rId10"/>
    <p:sldId id="2161" r:id="rId11"/>
    <p:sldId id="2096" r:id="rId12"/>
    <p:sldId id="2162" r:id="rId13"/>
    <p:sldId id="2163" r:id="rId14"/>
    <p:sldId id="2164" r:id="rId15"/>
    <p:sldId id="2165" r:id="rId16"/>
    <p:sldId id="2166" r:id="rId17"/>
    <p:sldId id="2174" r:id="rId18"/>
    <p:sldId id="2168" r:id="rId19"/>
    <p:sldId id="2167" r:id="rId20"/>
    <p:sldId id="2169" r:id="rId21"/>
    <p:sldId id="2170" r:id="rId22"/>
    <p:sldId id="2171" r:id="rId23"/>
    <p:sldId id="2120" r:id="rId24"/>
    <p:sldId id="2130" r:id="rId25"/>
    <p:sldId id="2147" r:id="rId26"/>
    <p:sldId id="2148" r:id="rId27"/>
    <p:sldId id="2172" r:id="rId28"/>
    <p:sldId id="2173" r:id="rId29"/>
    <p:sldId id="2140" r:id="rId30"/>
    <p:sldId id="2097" r:id="rId31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5356" userDrawn="1">
          <p15:clr>
            <a:srgbClr val="A4A3A4"/>
          </p15:clr>
        </p15:guide>
        <p15:guide id="3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0000"/>
    <a:srgbClr val="FFBA00"/>
    <a:srgbClr val="0070C0"/>
    <a:srgbClr val="99BFF7"/>
    <a:srgbClr val="FFFFE1"/>
    <a:srgbClr val="7030A0"/>
    <a:srgbClr val="000000"/>
    <a:srgbClr val="F10F21"/>
    <a:srgbClr val="051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12" autoAdjust="0"/>
    <p:restoredTop sz="86264" autoAdjust="0"/>
  </p:normalViewPr>
  <p:slideViewPr>
    <p:cSldViewPr snapToGrid="0" snapToObjects="1">
      <p:cViewPr varScale="1">
        <p:scale>
          <a:sx n="58" d="100"/>
          <a:sy n="58" d="100"/>
        </p:scale>
        <p:origin x="-920" y="232"/>
      </p:cViewPr>
      <p:guideLst>
        <p:guide pos="15356"/>
        <p:guide orient="horz" pos="4320"/>
      </p:guideLst>
    </p:cSldViewPr>
  </p:slideViewPr>
  <p:outlineViewPr>
    <p:cViewPr>
      <p:scale>
        <a:sx n="33" d="100"/>
        <a:sy n="33" d="100"/>
      </p:scale>
      <p:origin x="0" y="759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 showGuides="1"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E0A47-F48A-4ED4-B407-AB5D3754E757}" type="datetimeFigureOut">
              <a:rPr lang="fr-CH" smtClean="0"/>
              <a:t>17.11.25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D6586-FACA-468C-B36B-F9E3FF0F48F5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80004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11/17/25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chine_learnin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Training_set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chine_learnin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Training_set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chine_learnin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Training_set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044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176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733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682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878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67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249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28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986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68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19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423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72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159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756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027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062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Supervised learning</a:t>
            </a:r>
            <a:r>
              <a:rPr lang="en-US" dirty="0"/>
              <a:t> is the </a:t>
            </a:r>
            <a:r>
              <a:rPr lang="en-US" dirty="0">
                <a:hlinkClick r:id="rId3" tooltip="Machine learning"/>
              </a:rPr>
              <a:t>machine learning</a:t>
            </a:r>
            <a:r>
              <a:rPr lang="en-US" dirty="0"/>
              <a:t> task of learning a function that maps an input to an output based on example input-output pairs. It infers a function from </a:t>
            </a:r>
            <a:r>
              <a:rPr lang="en-US" i="1" dirty="0"/>
              <a:t>labeled </a:t>
            </a:r>
            <a:r>
              <a:rPr lang="en-US" i="1" dirty="0">
                <a:hlinkClick r:id="rId4" tooltip="Training set"/>
              </a:rPr>
              <a:t>training data</a:t>
            </a:r>
            <a:r>
              <a:rPr lang="en-US" dirty="0"/>
              <a:t> consisting of a set of </a:t>
            </a:r>
            <a:r>
              <a:rPr lang="en-US" i="1" dirty="0"/>
              <a:t>training examples.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50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Supervised learning</a:t>
            </a:r>
            <a:r>
              <a:rPr lang="en-US" dirty="0"/>
              <a:t> is the </a:t>
            </a:r>
            <a:r>
              <a:rPr lang="en-US" dirty="0">
                <a:hlinkClick r:id="rId3" tooltip="Machine learning"/>
              </a:rPr>
              <a:t>machine learning</a:t>
            </a:r>
            <a:r>
              <a:rPr lang="en-US" dirty="0"/>
              <a:t> task of learning a function that maps an input to an output based on example input-output pairs. It infers a function from </a:t>
            </a:r>
            <a:r>
              <a:rPr lang="en-US" i="1" dirty="0"/>
              <a:t>labeled </a:t>
            </a:r>
            <a:r>
              <a:rPr lang="en-US" i="1" dirty="0">
                <a:hlinkClick r:id="rId4" tooltip="Training set"/>
              </a:rPr>
              <a:t>training data</a:t>
            </a:r>
            <a:r>
              <a:rPr lang="en-US" dirty="0"/>
              <a:t> consisting of a set of </a:t>
            </a:r>
            <a:r>
              <a:rPr lang="en-US" i="1" dirty="0"/>
              <a:t>training examples.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78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How high can a human jump?</a:t>
            </a:r>
          </a:p>
          <a:p>
            <a:endParaRPr lang="en-US" b="1" dirty="0"/>
          </a:p>
          <a:p>
            <a:r>
              <a:rPr lang="en-US" b="1" dirty="0"/>
              <a:t>Classification</a:t>
            </a:r>
            <a:r>
              <a:rPr lang="en-US" dirty="0"/>
              <a:t>: X1: height, X2: speed. Y: Categorical; e.g. Y1: High. Y2: Low</a:t>
            </a:r>
          </a:p>
          <a:p>
            <a:endParaRPr lang="en-US" dirty="0"/>
          </a:p>
          <a:p>
            <a:r>
              <a:rPr lang="en-US" b="1" dirty="0"/>
              <a:t>Regression</a:t>
            </a:r>
            <a:r>
              <a:rPr lang="en-US" dirty="0"/>
              <a:t>: X1: height, Y: actual jump height (continuous)</a:t>
            </a:r>
          </a:p>
          <a:p>
            <a:endParaRPr lang="en-US" dirty="0"/>
          </a:p>
          <a:p>
            <a:r>
              <a:rPr lang="en-US" b="1" dirty="0"/>
              <a:t>Note</a:t>
            </a:r>
            <a:r>
              <a:rPr lang="en-US" dirty="0"/>
              <a:t>: Converted regression problem into two-class (binary) classification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739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How high can a human jump?</a:t>
            </a:r>
          </a:p>
          <a:p>
            <a:endParaRPr lang="en-US" b="1" dirty="0"/>
          </a:p>
          <a:p>
            <a:r>
              <a:rPr lang="en-US" b="1" dirty="0"/>
              <a:t>Classification</a:t>
            </a:r>
            <a:r>
              <a:rPr lang="en-US" dirty="0"/>
              <a:t>: X1: height, X2: speed. Y: Categorical; e.g. Y1: High. Y2: Low</a:t>
            </a:r>
          </a:p>
          <a:p>
            <a:endParaRPr lang="en-US" dirty="0"/>
          </a:p>
          <a:p>
            <a:r>
              <a:rPr lang="en-US" b="1" dirty="0"/>
              <a:t>Regression</a:t>
            </a:r>
            <a:r>
              <a:rPr lang="en-US" dirty="0"/>
              <a:t>: X1: height, Y: actual jump height (continuous)</a:t>
            </a:r>
          </a:p>
          <a:p>
            <a:endParaRPr lang="en-US" dirty="0"/>
          </a:p>
          <a:p>
            <a:r>
              <a:rPr lang="en-US" b="1" dirty="0"/>
              <a:t>Note</a:t>
            </a:r>
            <a:r>
              <a:rPr lang="en-US" dirty="0"/>
              <a:t>: Converted regression problem into two-class (binary) classification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99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Supervised learning</a:t>
            </a:r>
            <a:r>
              <a:rPr lang="en-US" dirty="0"/>
              <a:t> is the </a:t>
            </a:r>
            <a:r>
              <a:rPr lang="en-US" dirty="0">
                <a:hlinkClick r:id="rId3" tooltip="Machine learning"/>
              </a:rPr>
              <a:t>machine learning</a:t>
            </a:r>
            <a:r>
              <a:rPr lang="en-US" dirty="0"/>
              <a:t> task of learning a function that maps an input to an output based on example input-output pairs. It infers a function from </a:t>
            </a:r>
            <a:r>
              <a:rPr lang="en-US" i="1" dirty="0"/>
              <a:t>labeled </a:t>
            </a:r>
            <a:r>
              <a:rPr lang="en-US" i="1" dirty="0">
                <a:hlinkClick r:id="rId4" tooltip="Training set"/>
              </a:rPr>
              <a:t>training data</a:t>
            </a:r>
            <a:r>
              <a:rPr lang="en-US" dirty="0"/>
              <a:t> consisting of a set of </a:t>
            </a:r>
            <a:r>
              <a:rPr lang="en-US" i="1" dirty="0"/>
              <a:t>training examples.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64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619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80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958061" y="3957748"/>
            <a:ext cx="9112724" cy="8310562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70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3419724"/>
            <a:ext cx="24377650" cy="6316547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13420048" y="3753036"/>
            <a:ext cx="8676664" cy="498216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10055781" y="2521311"/>
            <a:ext cx="4266088" cy="426719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8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23084" y="4391316"/>
            <a:ext cx="24377644" cy="4250173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17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 noChangeAspect="1"/>
          </p:cNvSpPr>
          <p:nvPr>
            <p:ph type="pic" sz="quarter" idx="10"/>
          </p:nvPr>
        </p:nvSpPr>
        <p:spPr>
          <a:xfrm>
            <a:off x="4167691" y="4000500"/>
            <a:ext cx="6411832" cy="627697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345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et_the_tea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 noChangeAspect="1"/>
          </p:cNvSpPr>
          <p:nvPr>
            <p:ph type="pic" sz="quarter" idx="14"/>
          </p:nvPr>
        </p:nvSpPr>
        <p:spPr>
          <a:xfrm>
            <a:off x="2579913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779146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19" name="Picture Placeholder 22"/>
          <p:cNvSpPr>
            <a:spLocks noGrp="1" noChangeAspect="1"/>
          </p:cNvSpPr>
          <p:nvPr>
            <p:ph type="pic" sz="quarter" idx="16"/>
          </p:nvPr>
        </p:nvSpPr>
        <p:spPr>
          <a:xfrm>
            <a:off x="13096308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22"/>
          <p:cNvSpPr>
            <a:spLocks noGrp="1" noChangeAspect="1"/>
          </p:cNvSpPr>
          <p:nvPr>
            <p:ph type="pic" sz="quarter" idx="17"/>
          </p:nvPr>
        </p:nvSpPr>
        <p:spPr>
          <a:xfrm>
            <a:off x="1826538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35279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ftfolio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6" name="Picture Placeholder 2"/>
          <p:cNvSpPr>
            <a:spLocks noGrp="1" noChangeAspect="1"/>
          </p:cNvSpPr>
          <p:nvPr>
            <p:ph type="pic" sz="quarter" idx="16"/>
          </p:nvPr>
        </p:nvSpPr>
        <p:spPr>
          <a:xfrm>
            <a:off x="3" y="3962958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4876229" y="1216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9" y="3964173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0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9741188" y="3961742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21"/>
          </p:nvPr>
        </p:nvSpPr>
        <p:spPr>
          <a:xfrm>
            <a:off x="14595131" y="243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595131" y="3965388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4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19479147" y="3965388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252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f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8" y="3964174"/>
            <a:ext cx="4842676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636468" y="3965388"/>
            <a:ext cx="4842680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6677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325913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3070977" y="2466755"/>
            <a:ext cx="4720487" cy="8450345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590319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18409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24377650" cy="1259456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4601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437765" y="0"/>
            <a:ext cx="21939885" cy="15106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5964" y="2553418"/>
            <a:ext cx="21025723" cy="9800508"/>
          </a:xfrm>
        </p:spPr>
        <p:txBody>
          <a:bodyPr/>
          <a:lstStyle>
            <a:lvl4pPr marL="2742514" indent="0">
              <a:buNone/>
              <a:defRPr/>
            </a:lvl4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17/11/2025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7765" y="0"/>
            <a:ext cx="21939885" cy="1510672"/>
          </a:xfrm>
        </p:spPr>
        <p:txBody>
          <a:bodyPr lIns="360000">
            <a:normAutofit/>
          </a:bodyPr>
          <a:lstStyle>
            <a:lvl1pPr algn="l">
              <a:defRPr sz="7198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675963" cy="151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sp>
        <p:nvSpPr>
          <p:cNvPr id="7" name="Rectangle 6"/>
          <p:cNvSpPr/>
          <p:nvPr userDrawn="1"/>
        </p:nvSpPr>
        <p:spPr>
          <a:xfrm>
            <a:off x="1408490" y="0"/>
            <a:ext cx="433381" cy="1510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8373" y="13023617"/>
            <a:ext cx="2202116" cy="4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0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437765" y="0"/>
            <a:ext cx="21939885" cy="15106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17/11/2025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7765" y="0"/>
            <a:ext cx="21939885" cy="1510672"/>
          </a:xfrm>
        </p:spPr>
        <p:txBody>
          <a:bodyPr lIns="360000">
            <a:normAutofit/>
          </a:bodyPr>
          <a:lstStyle>
            <a:lvl1pPr algn="l">
              <a:defRPr sz="7198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675963" cy="151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sp>
        <p:nvSpPr>
          <p:cNvPr id="7" name="Rectangle 6"/>
          <p:cNvSpPr/>
          <p:nvPr userDrawn="1"/>
        </p:nvSpPr>
        <p:spPr>
          <a:xfrm>
            <a:off x="1408490" y="0"/>
            <a:ext cx="433381" cy="1510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8373" y="13023617"/>
            <a:ext cx="2202116" cy="4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1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9"/>
          <a:stretch/>
        </p:blipFill>
        <p:spPr>
          <a:xfrm>
            <a:off x="0" y="11329782"/>
            <a:ext cx="24377650" cy="22190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BFF2-DE06-4446-B0A5-008769AB7774}" type="datetimeFigureOut">
              <a:rPr lang="de-DE" smtClean="0"/>
              <a:t>17.11.25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DB85-2663-D94D-A3F9-6349B11688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608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9"/>
          <a:stretch/>
        </p:blipFill>
        <p:spPr>
          <a:xfrm>
            <a:off x="0" y="11496012"/>
            <a:ext cx="24377650" cy="2219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324" y="4260853"/>
            <a:ext cx="20721003" cy="294005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0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3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BFF2-DE06-4446-B0A5-008769AB7774}" type="datetimeFigureOut">
              <a:rPr lang="de-DE" smtClean="0"/>
              <a:t>17.11.25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DB85-2663-D94D-A3F9-6349B11688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2267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Click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edit</a:t>
            </a:r>
            <a:r>
              <a:rPr lang="de-CH" dirty="0"/>
              <a:t>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98288" y="13410009"/>
            <a:ext cx="18141290" cy="246222"/>
          </a:xfrm>
          <a:prstGeom prst="rect">
            <a:avLst/>
          </a:prstGeom>
        </p:spPr>
        <p:txBody>
          <a:bodyPr/>
          <a:lstStyle/>
          <a:p>
            <a:r>
              <a:rPr lang="de-CH"/>
              <a:t>Corporate  |  October 2018</a:t>
            </a:r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DF83-C31C-49B1-B9C7-3DEB36101D12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20538" y="1398984"/>
            <a:ext cx="19086300" cy="48963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CH" dirty="0"/>
              <a:t>Edit Master </a:t>
            </a:r>
            <a:r>
              <a:rPr lang="de-CH" dirty="0" err="1"/>
              <a:t>text</a:t>
            </a:r>
            <a:r>
              <a:rPr lang="de-CH" dirty="0"/>
              <a:t> </a:t>
            </a:r>
            <a:r>
              <a:rPr lang="de-CH" dirty="0" err="1"/>
              <a:t>styles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02375778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4377650" cy="12611819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62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0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0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43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31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3176" y="0"/>
            <a:ext cx="24377651" cy="1259456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735617" y="3206029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5" name="Picture Placeholder 1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266908" y="3185107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40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6" name="Picture Placeholder 13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3676411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7" name="Picture Placeholder 1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9123672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8" name="Picture Placeholder 1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6424238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defRPr sz="240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9" name="Picture Placeholder 1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996206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80" name="Picture Placeholder 1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510708" y="808009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2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24E153-9621-6443-8E5A-69CFD2711906}"/>
              </a:ext>
            </a:extLst>
          </p:cNvPr>
          <p:cNvSpPr/>
          <p:nvPr userDrawn="1"/>
        </p:nvSpPr>
        <p:spPr>
          <a:xfrm>
            <a:off x="-17253" y="12617699"/>
            <a:ext cx="24412155" cy="1107923"/>
          </a:xfrm>
          <a:prstGeom prst="rect">
            <a:avLst/>
          </a:prstGeom>
          <a:solidFill>
            <a:srgbClr val="051D41"/>
          </a:solidFill>
        </p:spPr>
        <p:txBody>
          <a:bodyPr wrap="square" lIns="182807" tIns="91404" rIns="182807" bIns="91404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Lato Light"/>
                <a:cs typeface="Lato Light"/>
              </a:rPr>
              <a:t>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Lato Light"/>
                <a:cs typeface="Lato Light"/>
              </a:rPr>
              <a:t>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Lato Light"/>
                <a:cs typeface="Lato Light"/>
              </a:rPr>
              <a:t> </a:t>
            </a:r>
            <a:endParaRPr lang="id-ID" sz="200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C265BE-1A51-3F45-B2CA-E9A4E1EFBDA7}"/>
              </a:ext>
            </a:extLst>
          </p:cNvPr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477B71-EE7E-CD47-8875-F3D01E4FD587}"/>
              </a:ext>
            </a:extLst>
          </p:cNvPr>
          <p:cNvSpPr txBox="1"/>
          <p:nvPr userDrawn="1"/>
        </p:nvSpPr>
        <p:spPr>
          <a:xfrm>
            <a:off x="23109564" y="661933"/>
            <a:ext cx="808407" cy="615480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0" i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‹#›</a:t>
            </a:fld>
            <a:endParaRPr lang="id-ID" sz="2800" b="0" i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B35DF6-7131-8A45-BF56-6A26FEBA6F8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6627" y="12739753"/>
            <a:ext cx="3190120" cy="8638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D4ACB-4355-7F48-9CEB-4B73A242DE27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62332"/>
            <a:ext cx="2352801" cy="101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47" r:id="rId2"/>
    <p:sldLayoutId id="2147483788" r:id="rId3"/>
    <p:sldLayoutId id="2147483748" r:id="rId4"/>
    <p:sldLayoutId id="2147483749" r:id="rId5"/>
    <p:sldLayoutId id="2147483657" r:id="rId6"/>
    <p:sldLayoutId id="2147483746" r:id="rId7"/>
    <p:sldLayoutId id="2147483752" r:id="rId8"/>
    <p:sldLayoutId id="2147483736" r:id="rId9"/>
    <p:sldLayoutId id="2147483768" r:id="rId10"/>
    <p:sldLayoutId id="2147483714" r:id="rId11"/>
    <p:sldLayoutId id="2147483709" r:id="rId12"/>
    <p:sldLayoutId id="2147483694" r:id="rId13"/>
    <p:sldLayoutId id="2147483722" r:id="rId14"/>
    <p:sldLayoutId id="2147483781" r:id="rId15"/>
    <p:sldLayoutId id="2147483770" r:id="rId16"/>
    <p:sldLayoutId id="2147483771" r:id="rId17"/>
    <p:sldLayoutId id="2147483787" r:id="rId18"/>
    <p:sldLayoutId id="2147483780" r:id="rId19"/>
    <p:sldLayoutId id="2147483786" r:id="rId20"/>
    <p:sldLayoutId id="2147483838" r:id="rId21"/>
    <p:sldLayoutId id="2147483840" r:id="rId22"/>
    <p:sldLayoutId id="2147483841" r:id="rId23"/>
    <p:sldLayoutId id="2147483842" r:id="rId24"/>
    <p:sldLayoutId id="2147483843" r:id="rId25"/>
    <p:sldLayoutId id="2147483844" r:id="rId26"/>
    <p:sldLayoutId id="2147483845" r:id="rId2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hyperlink" Target="https://manisha-sirsat.blogspot.com/2019/04/confusion-matri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hyperlink" Target="https://manisha-sirsat.blogspot.com/2019/04/confusion-matrix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tiff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91697B7-384A-8C47-922C-5D7C2E128F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0" y="0"/>
            <a:ext cx="24377650" cy="12625047"/>
          </a:xfrm>
          <a:prstGeom prst="rect">
            <a:avLst/>
          </a:prstGeom>
          <a:gradFill flip="none" rotWithShape="0">
            <a:gsLst>
              <a:gs pos="0">
                <a:srgbClr val="002452">
                  <a:alpha val="50000"/>
                </a:srgbClr>
              </a:gs>
              <a:gs pos="96000">
                <a:srgbClr val="002452">
                  <a:alpha val="7600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92683" y="5358415"/>
            <a:ext cx="1279228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800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Linear classification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02884" y="4192858"/>
            <a:ext cx="9235455" cy="4917688"/>
            <a:chOff x="1558925" y="4192858"/>
            <a:chExt cx="9235455" cy="4917688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558925" y="9110546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558925" y="4192858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33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3;p19" descr="Google Shape;93;p19">
            <a:extLst>
              <a:ext uri="{FF2B5EF4-FFF2-40B4-BE49-F238E27FC236}">
                <a16:creationId xmlns:a16="http://schemas.microsoft.com/office/drawing/2014/main" id="{8B1C8E97-975F-12D0-0D36-3B4A112A1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194" y="1798319"/>
            <a:ext cx="19106823" cy="1068324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9A3DF6-859E-A00A-E328-D0D447E027F6}"/>
              </a:ext>
            </a:extLst>
          </p:cNvPr>
          <p:cNvSpPr txBox="1"/>
          <p:nvPr/>
        </p:nvSpPr>
        <p:spPr>
          <a:xfrm>
            <a:off x="4907732" y="361097"/>
            <a:ext cx="14562541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Two perspectives on classification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8C2F3C-BB4B-1421-F0B2-B62B59E3FB0A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CA4806-BDC6-E324-A01C-70981A57D7D3}"/>
              </a:ext>
            </a:extLst>
          </p:cNvPr>
          <p:cNvSpPr txBox="1"/>
          <p:nvPr/>
        </p:nvSpPr>
        <p:spPr>
          <a:xfrm flipH="1">
            <a:off x="0" y="15981"/>
            <a:ext cx="8953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Source</a:t>
            </a:r>
            <a:r>
              <a:rPr lang="en-GB" sz="2000" dirty="0"/>
              <a:t>: J. Watt et al., “Machine Learning refined”, Cambridge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419952242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F01F480-4DD7-074E-8AC0-D1C83E1BCC88}"/>
              </a:ext>
            </a:extLst>
          </p:cNvPr>
          <p:cNvSpPr txBox="1"/>
          <p:nvPr/>
        </p:nvSpPr>
        <p:spPr>
          <a:xfrm>
            <a:off x="7215057" y="361097"/>
            <a:ext cx="9947880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Illustrative 1D example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FC2BF-84DB-AC4A-A91B-61517FAD77A5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1E460-160F-6BC8-A483-2D5E2F070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59" y="4229372"/>
            <a:ext cx="12297745" cy="838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54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F01F480-4DD7-074E-8AC0-D1C83E1BCC88}"/>
              </a:ext>
            </a:extLst>
          </p:cNvPr>
          <p:cNvSpPr txBox="1"/>
          <p:nvPr/>
        </p:nvSpPr>
        <p:spPr>
          <a:xfrm>
            <a:off x="9004498" y="361097"/>
            <a:ext cx="6369015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Proposition #1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FC2BF-84DB-AC4A-A91B-61517FAD77A5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307A0D-EDF8-83AC-5ED2-E9594CDEC574}"/>
              </a:ext>
            </a:extLst>
          </p:cNvPr>
          <p:cNvSpPr txBox="1"/>
          <p:nvPr/>
        </p:nvSpPr>
        <p:spPr>
          <a:xfrm>
            <a:off x="990569" y="2197728"/>
            <a:ext cx="177327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000"/>
              <a:t>How about applying the linear regression framework seen earlier to fit such data?</a:t>
            </a:r>
          </a:p>
          <a:p>
            <a:endParaRPr lang="en-CH" sz="2000"/>
          </a:p>
          <a:p>
            <a:r>
              <a:rPr lang="en-CH" sz="4000"/>
              <a:t>We minimize the following cost function: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72BB9-C286-8127-E57F-1DF47A8AC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913" y="2841284"/>
            <a:ext cx="5435600" cy="13335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C930958-37E0-AB90-BB00-CB9A2BED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951" y="4229373"/>
            <a:ext cx="12297746" cy="83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0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EC7A521-BC32-66F8-4EBE-B5B06E94F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951" y="4229373"/>
            <a:ext cx="12297746" cy="83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1F480-4DD7-074E-8AC0-D1C83E1BCC88}"/>
              </a:ext>
            </a:extLst>
          </p:cNvPr>
          <p:cNvSpPr txBox="1"/>
          <p:nvPr/>
        </p:nvSpPr>
        <p:spPr>
          <a:xfrm>
            <a:off x="9004498" y="361097"/>
            <a:ext cx="6369015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Proposition #1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FC2BF-84DB-AC4A-A91B-61517FAD77A5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36704B-0720-5136-5B61-13CF8B4EB1CB}"/>
              </a:ext>
            </a:extLst>
          </p:cNvPr>
          <p:cNvSpPr txBox="1"/>
          <p:nvPr/>
        </p:nvSpPr>
        <p:spPr>
          <a:xfrm>
            <a:off x="990569" y="2197728"/>
            <a:ext cx="177327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000"/>
              <a:t>How about applying the linear regression framework seen earlier to fit such data?</a:t>
            </a:r>
          </a:p>
          <a:p>
            <a:endParaRPr lang="en-CH" sz="2000"/>
          </a:p>
          <a:p>
            <a:r>
              <a:rPr lang="en-CH" sz="4000"/>
              <a:t>We minimize the following cost function: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DAB66-A4F3-95D6-6279-61D59D993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7373" y="8976369"/>
            <a:ext cx="3611662" cy="759802"/>
          </a:xfrm>
          <a:prstGeom prst="rect">
            <a:avLst/>
          </a:prstGeom>
          <a:solidFill>
            <a:srgbClr val="FFBA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1FC663-3A1F-06EB-C338-778486E77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95741">
            <a:off x="12396198" y="6870948"/>
            <a:ext cx="1752600" cy="52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9A05A3-F235-748D-40A0-B7903E0A6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913" y="2841284"/>
            <a:ext cx="5435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4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750AFA5-A594-9363-F1E3-1DD815452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991" y="4240524"/>
            <a:ext cx="12297746" cy="83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1F480-4DD7-074E-8AC0-D1C83E1BCC88}"/>
              </a:ext>
            </a:extLst>
          </p:cNvPr>
          <p:cNvSpPr txBox="1"/>
          <p:nvPr/>
        </p:nvSpPr>
        <p:spPr>
          <a:xfrm>
            <a:off x="9004498" y="361097"/>
            <a:ext cx="6369015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Proposition #1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FC2BF-84DB-AC4A-A91B-61517FAD77A5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36704B-0720-5136-5B61-13CF8B4EB1CB}"/>
              </a:ext>
            </a:extLst>
          </p:cNvPr>
          <p:cNvSpPr txBox="1"/>
          <p:nvPr/>
        </p:nvSpPr>
        <p:spPr>
          <a:xfrm>
            <a:off x="945965" y="2603003"/>
            <a:ext cx="6484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000"/>
              <a:t>And we apply a step function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DAB66-A4F3-95D6-6279-61D59D993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7373" y="8976369"/>
            <a:ext cx="3611662" cy="759802"/>
          </a:xfrm>
          <a:prstGeom prst="rect">
            <a:avLst/>
          </a:prstGeom>
          <a:solidFill>
            <a:srgbClr val="FFBA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1FC663-3A1F-06EB-C338-778486E77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95741">
            <a:off x="12396198" y="6870948"/>
            <a:ext cx="1752600" cy="5207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F69CA0-88BA-FD9C-AD02-11A5C5418A44}"/>
              </a:ext>
            </a:extLst>
          </p:cNvPr>
          <p:cNvCxnSpPr>
            <a:cxnSpLocks/>
          </p:cNvCxnSpPr>
          <p:nvPr/>
        </p:nvCxnSpPr>
        <p:spPr>
          <a:xfrm>
            <a:off x="6582937" y="8318810"/>
            <a:ext cx="5453488" cy="0"/>
          </a:xfrm>
          <a:prstGeom prst="line">
            <a:avLst/>
          </a:prstGeom>
          <a:ln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891E6DD-0F37-9E04-6A88-97BB6697A20D}"/>
              </a:ext>
            </a:extLst>
          </p:cNvPr>
          <p:cNvSpPr txBox="1"/>
          <p:nvPr/>
        </p:nvSpPr>
        <p:spPr>
          <a:xfrm>
            <a:off x="6224436" y="8400896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/>
              <a:t>0.5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99AC26-7DC9-CD3C-6D4B-D9F2CEFC9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512" y="2561978"/>
            <a:ext cx="4181460" cy="70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5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D4E6E6D1-3CCD-CF28-79A4-A972DD7B4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696" y="4240524"/>
            <a:ext cx="11756744" cy="835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1F480-4DD7-074E-8AC0-D1C83E1BCC88}"/>
              </a:ext>
            </a:extLst>
          </p:cNvPr>
          <p:cNvSpPr txBox="1"/>
          <p:nvPr/>
        </p:nvSpPr>
        <p:spPr>
          <a:xfrm>
            <a:off x="9004498" y="361097"/>
            <a:ext cx="6369015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Proposition #1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FC2BF-84DB-AC4A-A91B-61517FAD77A5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36704B-0720-5136-5B61-13CF8B4EB1CB}"/>
              </a:ext>
            </a:extLst>
          </p:cNvPr>
          <p:cNvSpPr txBox="1"/>
          <p:nvPr/>
        </p:nvSpPr>
        <p:spPr>
          <a:xfrm>
            <a:off x="945965" y="2603003"/>
            <a:ext cx="19026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000"/>
              <a:t>Results from the other perspective: 2 </a:t>
            </a:r>
            <a:r>
              <a:rPr lang="en-CH" sz="4000" b="1"/>
              <a:t>classification errors. </a:t>
            </a:r>
            <a:r>
              <a:rPr lang="en-CH" sz="4000"/>
              <a:t>In this case, 2 </a:t>
            </a:r>
            <a:r>
              <a:rPr lang="en-CH" sz="4000" b="1">
                <a:solidFill>
                  <a:srgbClr val="FF0000"/>
                </a:solidFill>
              </a:rPr>
              <a:t>false negatives</a:t>
            </a:r>
            <a:r>
              <a:rPr lang="en-CH" sz="40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052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305376E-6408-6FE7-184B-E7E521C7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436" y="4240523"/>
            <a:ext cx="12150344" cy="835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1F480-4DD7-074E-8AC0-D1C83E1BCC88}"/>
              </a:ext>
            </a:extLst>
          </p:cNvPr>
          <p:cNvSpPr txBox="1"/>
          <p:nvPr/>
        </p:nvSpPr>
        <p:spPr>
          <a:xfrm>
            <a:off x="6501477" y="361097"/>
            <a:ext cx="11375065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Proposition #2 – Intuition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FC2BF-84DB-AC4A-A91B-61517FAD77A5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36704B-0720-5136-5B61-13CF8B4EB1CB}"/>
              </a:ext>
            </a:extLst>
          </p:cNvPr>
          <p:cNvSpPr txBox="1"/>
          <p:nvPr/>
        </p:nvSpPr>
        <p:spPr>
          <a:xfrm>
            <a:off x="990569" y="2203726"/>
            <a:ext cx="173832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000"/>
              <a:t>How about integrating the step function in the cost function to minimize?</a:t>
            </a:r>
          </a:p>
          <a:p>
            <a:endParaRPr lang="en-CH" sz="2000"/>
          </a:p>
          <a:p>
            <a:r>
              <a:rPr lang="en-CH" sz="4000"/>
              <a:t>Or, better yet, a smooth approximation of the step function,  the </a:t>
            </a:r>
            <a:r>
              <a:rPr lang="en-CH" sz="4000" b="1"/>
              <a:t>logistic sigmoïd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230C28-BDDA-650A-AF4A-80EF31ECB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5980" y="2896516"/>
            <a:ext cx="3627976" cy="11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0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F01F480-4DD7-074E-8AC0-D1C83E1BCC88}"/>
              </a:ext>
            </a:extLst>
          </p:cNvPr>
          <p:cNvSpPr txBox="1"/>
          <p:nvPr/>
        </p:nvSpPr>
        <p:spPr>
          <a:xfrm>
            <a:off x="6488604" y="361097"/>
            <a:ext cx="11400842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Proposition #2 – Formally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FC2BF-84DB-AC4A-A91B-61517FAD77A5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36704B-0720-5136-5B61-13CF8B4EB1CB}"/>
              </a:ext>
            </a:extLst>
          </p:cNvPr>
          <p:cNvSpPr txBox="1"/>
          <p:nvPr/>
        </p:nvSpPr>
        <p:spPr>
          <a:xfrm>
            <a:off x="1729239" y="3777801"/>
            <a:ext cx="2091917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4000"/>
              <a:t>We’ll explicitly model the probability                                       </a:t>
            </a:r>
          </a:p>
          <a:p>
            <a:endParaRPr lang="en-CH" sz="2800"/>
          </a:p>
          <a:p>
            <a:r>
              <a:rPr lang="en-CH" sz="4000"/>
              <a:t>The probability takes values in [0, 1]. The range of a linear model is not bounded.</a:t>
            </a:r>
          </a:p>
          <a:p>
            <a:endParaRPr lang="en-CH" sz="2800"/>
          </a:p>
          <a:p>
            <a:r>
              <a:rPr lang="en-CH" sz="4000"/>
              <a:t>We’ll extend the range to                     , and approximate                          by a linear model</a:t>
            </a:r>
          </a:p>
          <a:p>
            <a:endParaRPr lang="en-CH" sz="2800"/>
          </a:p>
          <a:p>
            <a:r>
              <a:rPr lang="en-CH" sz="4000"/>
              <a:t>Hence,                                           , which can be written as:    </a:t>
            </a:r>
          </a:p>
          <a:p>
            <a:endParaRPr lang="en-CH" sz="4000"/>
          </a:p>
          <a:p>
            <a:endParaRPr lang="en-CH" sz="4000"/>
          </a:p>
          <a:p>
            <a:endParaRPr lang="en-CH" sz="4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39F780-F793-754A-01F4-82985D5CC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740" y="6074357"/>
            <a:ext cx="1872405" cy="412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2F92C7-20C2-E749-240D-2F5FADFF5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0871" y="5676941"/>
            <a:ext cx="2301221" cy="11846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CD3264-2EEE-3EDF-561A-5B57992AC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568" y="6685398"/>
            <a:ext cx="4013809" cy="1238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062497-5C27-CF5B-F282-A81F8EDE7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687" y="7977488"/>
            <a:ext cx="10907616" cy="1238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06F760-C463-1A52-CD22-5EE81512E0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5693" y="3877625"/>
            <a:ext cx="3659297" cy="512856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6EF2096-4CF3-7B21-634A-041362395E54}"/>
              </a:ext>
            </a:extLst>
          </p:cNvPr>
          <p:cNvSpPr/>
          <p:nvPr/>
        </p:nvSpPr>
        <p:spPr>
          <a:xfrm>
            <a:off x="16659987" y="8118827"/>
            <a:ext cx="1810961" cy="1099056"/>
          </a:xfrm>
          <a:prstGeom prst="roundRect">
            <a:avLst/>
          </a:prstGeom>
          <a:solidFill>
            <a:srgbClr val="FFBA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749E35-0465-41F6-F6DA-087AC67BAD9B}"/>
              </a:ext>
            </a:extLst>
          </p:cNvPr>
          <p:cNvSpPr txBox="1"/>
          <p:nvPr/>
        </p:nvSpPr>
        <p:spPr>
          <a:xfrm>
            <a:off x="11412306" y="3686094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/>
              <a:t>^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B684C0-9583-0657-EE18-FDFD5F018805}"/>
              </a:ext>
            </a:extLst>
          </p:cNvPr>
          <p:cNvSpPr txBox="1"/>
          <p:nvPr/>
        </p:nvSpPr>
        <p:spPr>
          <a:xfrm>
            <a:off x="9024961" y="8210985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/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57350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F01F480-4DD7-074E-8AC0-D1C83E1BCC88}"/>
              </a:ext>
            </a:extLst>
          </p:cNvPr>
          <p:cNvSpPr txBox="1"/>
          <p:nvPr/>
        </p:nvSpPr>
        <p:spPr>
          <a:xfrm>
            <a:off x="9004498" y="361097"/>
            <a:ext cx="6369015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Proposition #2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FC2BF-84DB-AC4A-A91B-61517FAD77A5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36704B-0720-5136-5B61-13CF8B4EB1CB}"/>
              </a:ext>
            </a:extLst>
          </p:cNvPr>
          <p:cNvSpPr txBox="1"/>
          <p:nvPr/>
        </p:nvSpPr>
        <p:spPr>
          <a:xfrm>
            <a:off x="954710" y="2368330"/>
            <a:ext cx="179844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000"/>
              <a:t>So we’ll now minimize the following cost function: </a:t>
            </a:r>
          </a:p>
          <a:p>
            <a:endParaRPr lang="en-CH" sz="2800"/>
          </a:p>
          <a:p>
            <a:r>
              <a:rPr lang="en-CH" sz="4000"/>
              <a:t>There is no closed-form solution for       . We’ll use </a:t>
            </a:r>
            <a:r>
              <a:rPr lang="en-CH" sz="4000" b="1"/>
              <a:t>gradient descent</a:t>
            </a:r>
            <a:r>
              <a:rPr lang="en-CH" sz="4000"/>
              <a:t> (cf. notebook).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E1F8B-9224-144F-954E-98B21B98D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9437" y="2065904"/>
            <a:ext cx="6807200" cy="133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BAB5AF-4EF5-9E61-A570-ECFA15CD4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400" y="3506978"/>
            <a:ext cx="591484" cy="4246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6B4D65-8F49-0949-C433-24945F128F36}"/>
              </a:ext>
            </a:extLst>
          </p:cNvPr>
          <p:cNvGrpSpPr/>
          <p:nvPr/>
        </p:nvGrpSpPr>
        <p:grpSpPr>
          <a:xfrm>
            <a:off x="7063886" y="4771865"/>
            <a:ext cx="10249877" cy="7379549"/>
            <a:chOff x="7069935" y="4284588"/>
            <a:chExt cx="11295757" cy="81325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27FD6F-6726-C8A2-D076-5971BC17F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9935" y="4284588"/>
              <a:ext cx="10237779" cy="8132546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3F984A5-835C-7932-9091-B789601EDAAE}"/>
                </a:ext>
              </a:extLst>
            </p:cNvPr>
            <p:cNvCxnSpPr/>
            <p:nvPr/>
          </p:nvCxnSpPr>
          <p:spPr>
            <a:xfrm flipH="1">
              <a:off x="15218896" y="5271247"/>
              <a:ext cx="2567080" cy="10757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A24561A-823E-6727-5475-E7A2FF99A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57692" y="4881958"/>
              <a:ext cx="5080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14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570B887E-E72D-0BD4-B1DC-3B18F5A28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06" y="4256113"/>
            <a:ext cx="12244474" cy="834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1F480-4DD7-074E-8AC0-D1C83E1BCC88}"/>
              </a:ext>
            </a:extLst>
          </p:cNvPr>
          <p:cNvSpPr txBox="1"/>
          <p:nvPr/>
        </p:nvSpPr>
        <p:spPr>
          <a:xfrm>
            <a:off x="9004498" y="361097"/>
            <a:ext cx="6369015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Proposition #2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FC2BF-84DB-AC4A-A91B-61517FAD77A5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36704B-0720-5136-5B61-13CF8B4EB1CB}"/>
              </a:ext>
            </a:extLst>
          </p:cNvPr>
          <p:cNvSpPr txBox="1"/>
          <p:nvPr/>
        </p:nvSpPr>
        <p:spPr>
          <a:xfrm>
            <a:off x="990569" y="2203726"/>
            <a:ext cx="179844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000"/>
              <a:t>So we’ll now minimize the following cost function: </a:t>
            </a:r>
          </a:p>
          <a:p>
            <a:endParaRPr lang="en-CH" sz="2800"/>
          </a:p>
          <a:p>
            <a:r>
              <a:rPr lang="en-CH" sz="4000"/>
              <a:t>There is no closed-form solution for       . We’ll use </a:t>
            </a:r>
            <a:r>
              <a:rPr lang="en-CH" sz="4000" b="1"/>
              <a:t>gradient descent</a:t>
            </a:r>
            <a:r>
              <a:rPr lang="en-CH" sz="4000"/>
              <a:t> (cf. notebook).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E1F8B-9224-144F-954E-98B21B98D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5296" y="1901300"/>
            <a:ext cx="6807200" cy="133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BAB5AF-4EF5-9E61-A570-ECFA15CD4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4259" y="3342374"/>
            <a:ext cx="591484" cy="424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27D3A8-663C-6D5E-F6F9-0E53F7D74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6348" y="6517089"/>
            <a:ext cx="1435958" cy="6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qph.ec.quoracdn.net/main-qimg-e2c9080eedacfe1663e512f27becdc0e">
            <a:extLst>
              <a:ext uri="{FF2B5EF4-FFF2-40B4-BE49-F238E27FC236}">
                <a16:creationId xmlns:a16="http://schemas.microsoft.com/office/drawing/2014/main" id="{227E6348-3876-3C47-870E-DE582A15E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17" y="2613813"/>
            <a:ext cx="13322474" cy="953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B323CB-0BF5-6D48-B0FA-2A0FC7F6BA2A}"/>
              </a:ext>
            </a:extLst>
          </p:cNvPr>
          <p:cNvSpPr txBox="1"/>
          <p:nvPr/>
        </p:nvSpPr>
        <p:spPr>
          <a:xfrm>
            <a:off x="8377639" y="361097"/>
            <a:ext cx="7622564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Types of learning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E3E83B-9B87-F14D-B62E-110E7B650825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E0897A3-3193-094A-89EE-E394DCDC1592}"/>
              </a:ext>
            </a:extLst>
          </p:cNvPr>
          <p:cNvSpPr/>
          <p:nvPr/>
        </p:nvSpPr>
        <p:spPr>
          <a:xfrm rot="19723198">
            <a:off x="11751460" y="1175838"/>
            <a:ext cx="6143989" cy="4528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7E0AF1A-EC2C-3236-0EC8-F97C2A55613C}"/>
              </a:ext>
            </a:extLst>
          </p:cNvPr>
          <p:cNvSpPr/>
          <p:nvPr/>
        </p:nvSpPr>
        <p:spPr>
          <a:xfrm>
            <a:off x="15656312" y="2613813"/>
            <a:ext cx="1918010" cy="597738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7176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F01F480-4DD7-074E-8AC0-D1C83E1BCC88}"/>
              </a:ext>
            </a:extLst>
          </p:cNvPr>
          <p:cNvSpPr txBox="1"/>
          <p:nvPr/>
        </p:nvSpPr>
        <p:spPr>
          <a:xfrm>
            <a:off x="5478393" y="361097"/>
            <a:ext cx="13421266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Proposition #3 – Cross entropy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FC2BF-84DB-AC4A-A91B-61517FAD77A5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36704B-0720-5136-5B61-13CF8B4EB1CB}"/>
              </a:ext>
            </a:extLst>
          </p:cNvPr>
          <p:cNvSpPr txBox="1"/>
          <p:nvPr/>
        </p:nvSpPr>
        <p:spPr>
          <a:xfrm>
            <a:off x="1417005" y="2350445"/>
            <a:ext cx="20919172" cy="8371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/>
              <a:t>A random variable follows a Bernoulli distribution if it only has two possible outcomes: 0 or 1.</a:t>
            </a:r>
            <a:endParaRPr lang="en-CH" sz="2800"/>
          </a:p>
          <a:p>
            <a:endParaRPr lang="en-CH" sz="4000"/>
          </a:p>
          <a:p>
            <a:endParaRPr lang="en-CH" sz="4000"/>
          </a:p>
          <a:p>
            <a:endParaRPr lang="en-CH" sz="4000"/>
          </a:p>
          <a:p>
            <a:r>
              <a:rPr lang="en-CH" sz="4000"/>
              <a:t>The likelihood of a Bernouilli distribution over N observations:</a:t>
            </a:r>
          </a:p>
          <a:p>
            <a:endParaRPr lang="en-CH" sz="4000"/>
          </a:p>
          <a:p>
            <a:endParaRPr lang="en-CH" sz="4000"/>
          </a:p>
          <a:p>
            <a:r>
              <a:rPr lang="en-CH" sz="4000"/>
              <a:t> </a:t>
            </a:r>
          </a:p>
          <a:p>
            <a:r>
              <a:rPr lang="en-CH" sz="4000"/>
              <a:t>which we wish to maximize.</a:t>
            </a:r>
          </a:p>
          <a:p>
            <a:endParaRPr lang="en-CH" sz="4000"/>
          </a:p>
          <a:p>
            <a:r>
              <a:rPr lang="en-CH" sz="4000"/>
              <a:t>Recall that </a:t>
            </a:r>
          </a:p>
          <a:p>
            <a:endParaRPr lang="en-CH" sz="4000"/>
          </a:p>
          <a:p>
            <a:endParaRPr lang="en-CH" sz="1200"/>
          </a:p>
          <a:p>
            <a:r>
              <a:rPr lang="en-CH" sz="4000"/>
              <a:t>We want to </a:t>
            </a:r>
            <a:r>
              <a:rPr lang="en-CH" sz="4000" u="sng"/>
              <a:t>minimize </a:t>
            </a:r>
            <a:r>
              <a:rPr lang="en-CH" sz="4000"/>
              <a:t>the </a:t>
            </a:r>
            <a:r>
              <a:rPr lang="en-CH" sz="4000" u="sng"/>
              <a:t>negative </a:t>
            </a:r>
            <a:r>
              <a:rPr lang="en-CH" sz="4000"/>
              <a:t>log-likelihood: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11660B-1458-6CDC-5FC2-72177F88D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451" y="5548829"/>
            <a:ext cx="6438279" cy="1681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094CC7-9CF9-C792-0006-DFF420187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59" y="3329026"/>
            <a:ext cx="11180064" cy="11369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E28812-DABD-09A0-D79E-93C0E4550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148" y="10658527"/>
            <a:ext cx="14027353" cy="1681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22117-063A-8EE3-1CAC-7E7971ECB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146" y="8256379"/>
            <a:ext cx="7422392" cy="113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1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F01F480-4DD7-074E-8AC0-D1C83E1BCC88}"/>
              </a:ext>
            </a:extLst>
          </p:cNvPr>
          <p:cNvSpPr txBox="1"/>
          <p:nvPr/>
        </p:nvSpPr>
        <p:spPr>
          <a:xfrm>
            <a:off x="9004512" y="361097"/>
            <a:ext cx="6369015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Proposition #3</a:t>
            </a:r>
            <a:endParaRPr lang="en-US" sz="8000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FC2BF-84DB-AC4A-A91B-61517FAD77A5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36-9EF0-BC50-36D9-2C9B0BD1CD05}"/>
              </a:ext>
            </a:extLst>
          </p:cNvPr>
          <p:cNvSpPr txBox="1"/>
          <p:nvPr/>
        </p:nvSpPr>
        <p:spPr>
          <a:xfrm>
            <a:off x="990569" y="2568428"/>
            <a:ext cx="1773594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000"/>
              <a:t>We want to minimize the </a:t>
            </a:r>
            <a:r>
              <a:rPr lang="en-CH" sz="4000">
                <a:solidFill>
                  <a:srgbClr val="FF0000"/>
                </a:solidFill>
              </a:rPr>
              <a:t>negative of the log-likelihood </a:t>
            </a:r>
            <a:r>
              <a:rPr lang="en-CH" sz="4000"/>
              <a:t>(or </a:t>
            </a:r>
            <a:r>
              <a:rPr lang="en-CH" sz="4000" b="1">
                <a:solidFill>
                  <a:srgbClr val="FF0000"/>
                </a:solidFill>
              </a:rPr>
              <a:t>cross entropy</a:t>
            </a:r>
            <a:r>
              <a:rPr lang="en-CH" sz="4000"/>
              <a:t>): </a:t>
            </a:r>
          </a:p>
          <a:p>
            <a:endParaRPr lang="en-CH" sz="2800"/>
          </a:p>
          <a:p>
            <a:endParaRPr lang="en-CH" sz="2800"/>
          </a:p>
          <a:p>
            <a:endParaRPr lang="en-CH" sz="2800"/>
          </a:p>
          <a:p>
            <a:endParaRPr lang="en-CH" sz="2800"/>
          </a:p>
          <a:p>
            <a:r>
              <a:rPr lang="en-CH" sz="4000"/>
              <a:t>There is no closed-form solution for       . We’ll use </a:t>
            </a:r>
            <a:r>
              <a:rPr lang="en-CH" sz="4000" b="1"/>
              <a:t>gradient descent</a:t>
            </a:r>
            <a:r>
              <a:rPr lang="en-CH" sz="4000"/>
              <a:t> (cf. notebook).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8EC598-A4A6-006C-4F0E-5D7839D9A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611" y="5035322"/>
            <a:ext cx="591484" cy="424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14B334-753B-D928-2A3C-02B7CC05B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270" y="3350372"/>
            <a:ext cx="12248965" cy="131238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1B64ED-5878-0474-0934-4C51D263C60F}"/>
              </a:ext>
            </a:extLst>
          </p:cNvPr>
          <p:cNvGrpSpPr/>
          <p:nvPr/>
        </p:nvGrpSpPr>
        <p:grpSpPr>
          <a:xfrm>
            <a:off x="6273229" y="6057371"/>
            <a:ext cx="11831190" cy="6375588"/>
            <a:chOff x="6273230" y="5087247"/>
            <a:chExt cx="11831190" cy="637558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B7E0A6C-D690-774E-C487-8921214B8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3230" y="5476536"/>
              <a:ext cx="11831190" cy="5986299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D9CB7BA-E406-B109-B89B-BEB737ABE8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7812" y="5476536"/>
              <a:ext cx="3783105" cy="21613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934055-0DA7-A7E2-D9DC-B0120D084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02633" y="5087247"/>
              <a:ext cx="5080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34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AEA9B4DC-7FEB-EA77-9858-F938AB890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79" y="4257759"/>
            <a:ext cx="12244473" cy="834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1F480-4DD7-074E-8AC0-D1C83E1BCC88}"/>
              </a:ext>
            </a:extLst>
          </p:cNvPr>
          <p:cNvSpPr txBox="1"/>
          <p:nvPr/>
        </p:nvSpPr>
        <p:spPr>
          <a:xfrm>
            <a:off x="5874329" y="361097"/>
            <a:ext cx="12629382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Minimizing the Cross Entropy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FC2BF-84DB-AC4A-A91B-61517FAD77A5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D2B39F-162D-5DA4-CB0F-E340E0222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4349" y="11142679"/>
            <a:ext cx="2617134" cy="3695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F2BE85-88FD-659C-D8D4-CA6F2BBCA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774" y="6062383"/>
            <a:ext cx="1392416" cy="661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E76D60-5068-C4EB-6AB0-216E2243E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342" y="2416552"/>
            <a:ext cx="12248965" cy="131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6E88BC62-2E66-5893-C88E-BA55B5B10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94" y="4243693"/>
            <a:ext cx="12466789" cy="834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6802F6-FDD3-4480-B67E-B5202B956E91}"/>
              </a:ext>
            </a:extLst>
          </p:cNvPr>
          <p:cNvSpPr txBox="1"/>
          <p:nvPr/>
        </p:nvSpPr>
        <p:spPr>
          <a:xfrm>
            <a:off x="1180359" y="2186988"/>
            <a:ext cx="15785534" cy="1938992"/>
          </a:xfrm>
          <a:prstGeom prst="rect">
            <a:avLst/>
          </a:prstGeom>
          <a:solidFill>
            <a:srgbClr val="FFBA00">
              <a:alpha val="20000"/>
            </a:srgbClr>
          </a:solidFill>
        </p:spPr>
        <p:txBody>
          <a:bodyPr wrap="square">
            <a:spAutoFit/>
          </a:bodyPr>
          <a:lstStyle/>
          <a:p>
            <a:r>
              <a:rPr lang="en-GB" sz="2400">
                <a:solidFill>
                  <a:srgbClr val="0066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# Régularisation: 'none' ou 'l2'</a:t>
            </a:r>
            <a:br>
              <a:rPr lang="en-GB" sz="2400">
                <a:solidFill>
                  <a:srgbClr val="0066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clf </a:t>
            </a:r>
            <a:r>
              <a:rPr lang="en-GB" sz="2400"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sklearn.</a:t>
            </a:r>
            <a:r>
              <a:rPr lang="en-GB" sz="2400" b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linear_model.LogisticRegression</a:t>
            </a:r>
            <a: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400" u="sng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solver</a:t>
            </a:r>
            <a:r>
              <a:rPr lang="en-GB" sz="2400"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GB" sz="2400">
                <a:solidFill>
                  <a:srgbClr val="036A07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'lbfgs'</a:t>
            </a:r>
            <a: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GB" sz="2400" u="sng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penalty</a:t>
            </a:r>
            <a:r>
              <a:rPr lang="en-GB" sz="2400"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GB" sz="2400">
                <a:solidFill>
                  <a:srgbClr val="036A07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'none'</a:t>
            </a:r>
            <a: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b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clf.fit(</a:t>
            </a:r>
            <a:r>
              <a:rPr lang="en-GB" sz="2400">
                <a:solidFill>
                  <a:srgbClr val="C5060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y.reshape(</a:t>
            </a:r>
            <a:r>
              <a:rPr lang="en-GB" sz="2400">
                <a:solidFill>
                  <a:srgbClr val="C5060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,))</a:t>
            </a:r>
            <a:b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w_0, w_1 </a:t>
            </a:r>
            <a:r>
              <a:rPr lang="en-GB" sz="2400"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clf.intercept_[</a:t>
            </a:r>
            <a:r>
              <a:rPr lang="en-GB" sz="2400">
                <a:solidFill>
                  <a:srgbClr val="0000C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], clf.coef_[</a:t>
            </a:r>
            <a:r>
              <a:rPr lang="en-GB" sz="2400">
                <a:solidFill>
                  <a:srgbClr val="0000C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][</a:t>
            </a:r>
            <a:r>
              <a:rPr lang="en-GB" sz="2400">
                <a:solidFill>
                  <a:srgbClr val="0000C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GB" sz="24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2C29A-47D7-19E2-7A2B-2EC67708EAC1}"/>
              </a:ext>
            </a:extLst>
          </p:cNvPr>
          <p:cNvSpPr txBox="1"/>
          <p:nvPr/>
        </p:nvSpPr>
        <p:spPr>
          <a:xfrm>
            <a:off x="7412159" y="361097"/>
            <a:ext cx="9553734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Now using scikit-learn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1081C2-0114-E8C3-C658-5B460186BF22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9C81B0-60AE-9EF6-8DAC-3AC430C4F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585" y="6858000"/>
            <a:ext cx="1268298" cy="602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E756FE-8E47-A60C-324D-CB084CC3A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4349" y="11142679"/>
            <a:ext cx="2617134" cy="3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91697B7-384A-8C47-922C-5D7C2E128F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0" y="0"/>
            <a:ext cx="24377650" cy="12625047"/>
          </a:xfrm>
          <a:prstGeom prst="rect">
            <a:avLst/>
          </a:prstGeom>
          <a:gradFill flip="none" rotWithShape="0">
            <a:gsLst>
              <a:gs pos="0">
                <a:srgbClr val="002452">
                  <a:alpha val="50000"/>
                </a:srgbClr>
              </a:gs>
              <a:gs pos="96000">
                <a:srgbClr val="002452">
                  <a:alpha val="7600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02078" y="4943542"/>
            <a:ext cx="1557349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800" b="1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Performance evaluation</a:t>
            </a:r>
          </a:p>
          <a:p>
            <a:pPr algn="ctr"/>
            <a:r>
              <a:rPr lang="en-US" sz="9800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Classification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02884" y="4192858"/>
            <a:ext cx="9235455" cy="4917688"/>
            <a:chOff x="1558925" y="4192858"/>
            <a:chExt cx="9235455" cy="4917688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558925" y="9110546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558925" y="4192858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884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3F0FB3C-477E-47C5-AEE6-BF97E98D711F}"/>
              </a:ext>
            </a:extLst>
          </p:cNvPr>
          <p:cNvSpPr txBox="1"/>
          <p:nvPr/>
        </p:nvSpPr>
        <p:spPr>
          <a:xfrm flipH="1">
            <a:off x="10972800" y="12143501"/>
            <a:ext cx="13155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/>
              <a:t>Source: </a:t>
            </a:r>
            <a:r>
              <a:rPr lang="en-GB" sz="2000" dirty="0">
                <a:hlinkClick r:id="rId2"/>
              </a:rPr>
              <a:t>Data Science and machine learning: The confusion matrix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4C384-5BF2-6A4F-9DA3-2066DCC6A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693" y="2448463"/>
            <a:ext cx="14325973" cy="8055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88C86D-C528-0F40-9ACC-522690552E7D}"/>
              </a:ext>
            </a:extLst>
          </p:cNvPr>
          <p:cNvSpPr txBox="1"/>
          <p:nvPr/>
        </p:nvSpPr>
        <p:spPr>
          <a:xfrm>
            <a:off x="15036490" y="4014441"/>
            <a:ext cx="7045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Sensitivity</a:t>
            </a:r>
            <a:r>
              <a:rPr lang="en-US" sz="3200" dirty="0"/>
              <a:t>: </a:t>
            </a:r>
            <a:r>
              <a:rPr lang="en-US" sz="3200" i="1" dirty="0"/>
              <a:t>True Positive Rate</a:t>
            </a:r>
            <a:r>
              <a:rPr lang="en-US" sz="3200" dirty="0"/>
              <a:t>  or </a:t>
            </a:r>
            <a:r>
              <a:rPr lang="en-US" sz="3200" b="1" dirty="0"/>
              <a:t>Recall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31F5F-BC4C-5D47-92E7-5429656DA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05" y="11267537"/>
            <a:ext cx="6134649" cy="1007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A648CF-222D-2E42-B1A9-D12DB831743D}"/>
              </a:ext>
            </a:extLst>
          </p:cNvPr>
          <p:cNvSpPr txBox="1"/>
          <p:nvPr/>
        </p:nvSpPr>
        <p:spPr>
          <a:xfrm>
            <a:off x="17537269" y="7107044"/>
            <a:ext cx="6306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(1 – Specificity)</a:t>
            </a:r>
            <a:r>
              <a:rPr lang="en-US" sz="3200" dirty="0"/>
              <a:t>: </a:t>
            </a:r>
            <a:r>
              <a:rPr lang="en-US" sz="3200" i="1" dirty="0"/>
              <a:t>False Positive Rate</a:t>
            </a:r>
            <a:endParaRPr lang="en-U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4E1356-7191-DD60-580D-0AD86121BC9C}"/>
              </a:ext>
            </a:extLst>
          </p:cNvPr>
          <p:cNvSpPr txBox="1"/>
          <p:nvPr/>
        </p:nvSpPr>
        <p:spPr>
          <a:xfrm>
            <a:off x="5573937" y="361097"/>
            <a:ext cx="13230189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Confusion matrix and statistics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6FFB56-05B3-BE6E-CD47-93335220FD47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09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3F0FB3C-477E-47C5-AEE6-BF97E98D711F}"/>
              </a:ext>
            </a:extLst>
          </p:cNvPr>
          <p:cNvSpPr txBox="1"/>
          <p:nvPr/>
        </p:nvSpPr>
        <p:spPr>
          <a:xfrm flipH="1">
            <a:off x="10972800" y="12143501"/>
            <a:ext cx="13155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/>
              <a:t>Source: </a:t>
            </a:r>
            <a:r>
              <a:rPr lang="en-GB" sz="2000" dirty="0">
                <a:hlinkClick r:id="rId2"/>
              </a:rPr>
              <a:t>Data Science and machine learning: The confusion matrix</a:t>
            </a: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2D071D-BE06-2F4D-A57B-45BF3C3A6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224" y="3815041"/>
            <a:ext cx="14268676" cy="76876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1D1279-B110-2043-B480-6C313BF6BC26}"/>
              </a:ext>
            </a:extLst>
          </p:cNvPr>
          <p:cNvSpPr txBox="1"/>
          <p:nvPr/>
        </p:nvSpPr>
        <p:spPr>
          <a:xfrm>
            <a:off x="1524000" y="2600384"/>
            <a:ext cx="114874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Calculate precision, sensitivity and specificity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Calculate accuracy and F1 score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F44550-FBDB-5584-68ED-87888F0DD10F}"/>
              </a:ext>
            </a:extLst>
          </p:cNvPr>
          <p:cNvSpPr txBox="1"/>
          <p:nvPr/>
        </p:nvSpPr>
        <p:spPr>
          <a:xfrm>
            <a:off x="10387082" y="361097"/>
            <a:ext cx="3603899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Exercise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4BB043-EB23-7A71-3176-25A8B1901308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44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22C29A-47D7-19E2-7A2B-2EC67708EAC1}"/>
              </a:ext>
            </a:extLst>
          </p:cNvPr>
          <p:cNvSpPr txBox="1"/>
          <p:nvPr/>
        </p:nvSpPr>
        <p:spPr>
          <a:xfrm>
            <a:off x="5566143" y="361097"/>
            <a:ext cx="13245770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Real example using scikit-learn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1081C2-0114-E8C3-C658-5B460186BF22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793175-066E-3FA3-ECFC-2B46C3D9B1EE}"/>
              </a:ext>
            </a:extLst>
          </p:cNvPr>
          <p:cNvSpPr/>
          <p:nvPr/>
        </p:nvSpPr>
        <p:spPr>
          <a:xfrm>
            <a:off x="1366730" y="3024943"/>
            <a:ext cx="90428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/>
              <a:t>UCI</a:t>
            </a:r>
            <a:r>
              <a:rPr lang="en-US" sz="4800" dirty="0"/>
              <a:t> Machine Learning Repository</a:t>
            </a:r>
          </a:p>
        </p:txBody>
      </p:sp>
      <p:pic>
        <p:nvPicPr>
          <p:cNvPr id="6" name="Picture 4" descr="Related image">
            <a:extLst>
              <a:ext uri="{FF2B5EF4-FFF2-40B4-BE49-F238E27FC236}">
                <a16:creationId xmlns:a16="http://schemas.microsoft.com/office/drawing/2014/main" id="{B6D76104-AAF6-9209-38A0-2EE0D3F65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73" y="5211473"/>
            <a:ext cx="10171992" cy="572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08EFFBD-1E3D-5192-F693-94E925ED1929}"/>
              </a:ext>
            </a:extLst>
          </p:cNvPr>
          <p:cNvGrpSpPr/>
          <p:nvPr/>
        </p:nvGrpSpPr>
        <p:grpSpPr>
          <a:xfrm>
            <a:off x="16438219" y="3737969"/>
            <a:ext cx="6971460" cy="5234235"/>
            <a:chOff x="14208124" y="4246879"/>
            <a:chExt cx="9871075" cy="7411293"/>
          </a:xfrm>
        </p:grpSpPr>
        <p:pic>
          <p:nvPicPr>
            <p:cNvPr id="8" name="Picture 8" descr="Related image">
              <a:extLst>
                <a:ext uri="{FF2B5EF4-FFF2-40B4-BE49-F238E27FC236}">
                  <a16:creationId xmlns:a16="http://schemas.microsoft.com/office/drawing/2014/main" id="{241ABC69-13FF-DDB8-F557-3C91A6EAA2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8124" y="4246879"/>
              <a:ext cx="9871075" cy="7411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58AE95-F3FE-E5FF-5DDA-CD43BEA51200}"/>
                </a:ext>
              </a:extLst>
            </p:cNvPr>
            <p:cNvSpPr/>
            <p:nvPr/>
          </p:nvSpPr>
          <p:spPr>
            <a:xfrm>
              <a:off x="17007840" y="4712709"/>
              <a:ext cx="4450080" cy="865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2E8937-A03B-25A1-FA8E-87FAF222B0E8}"/>
                </a:ext>
              </a:extLst>
            </p:cNvPr>
            <p:cNvSpPr/>
            <p:nvPr/>
          </p:nvSpPr>
          <p:spPr>
            <a:xfrm>
              <a:off x="14226909" y="9873623"/>
              <a:ext cx="9852289" cy="1784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7930F55-E5D3-FD0D-9973-F9704FB4D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942" y="4677962"/>
            <a:ext cx="9385300" cy="69723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DF647B-8CB2-64BE-03EE-99803D8D878D}"/>
              </a:ext>
            </a:extLst>
          </p:cNvPr>
          <p:cNvSpPr/>
          <p:nvPr/>
        </p:nvSpPr>
        <p:spPr>
          <a:xfrm>
            <a:off x="19272738" y="4835769"/>
            <a:ext cx="1916724" cy="253218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4472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51D1279-B110-2043-B480-6C313BF6BC26}"/>
              </a:ext>
            </a:extLst>
          </p:cNvPr>
          <p:cNvSpPr txBox="1"/>
          <p:nvPr/>
        </p:nvSpPr>
        <p:spPr>
          <a:xfrm>
            <a:off x="1524000" y="2985207"/>
            <a:ext cx="111027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Using train-test-split, 30% test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Using logistic regression (no regularization)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F44550-FBDB-5584-68ED-87888F0DD10F}"/>
              </a:ext>
            </a:extLst>
          </p:cNvPr>
          <p:cNvSpPr txBox="1"/>
          <p:nvPr/>
        </p:nvSpPr>
        <p:spPr>
          <a:xfrm>
            <a:off x="4136825" y="361097"/>
            <a:ext cx="16104437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Iris dataset </a:t>
            </a:r>
            <a:r>
              <a:rPr lang="en-US" sz="8000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{versicolor: </a:t>
            </a:r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0</a:t>
            </a:r>
            <a:r>
              <a:rPr lang="en-US" sz="8000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, virginica: </a:t>
            </a:r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1</a:t>
            </a:r>
            <a:r>
              <a:rPr lang="en-US" sz="8000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}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4BB043-EB23-7A71-3176-25A8B1901308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20488" name="Picture 8">
            <a:extLst>
              <a:ext uri="{FF2B5EF4-FFF2-40B4-BE49-F238E27FC236}">
                <a16:creationId xmlns:a16="http://schemas.microsoft.com/office/drawing/2014/main" id="{C6963F08-2F96-D3F0-F0C4-80A0A79C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41" y="5732446"/>
            <a:ext cx="15943767" cy="606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988CAE3-BB82-2F9C-71A2-C25B7A6CF750}"/>
              </a:ext>
            </a:extLst>
          </p:cNvPr>
          <p:cNvGrpSpPr/>
          <p:nvPr/>
        </p:nvGrpSpPr>
        <p:grpSpPr>
          <a:xfrm>
            <a:off x="19698682" y="1884223"/>
            <a:ext cx="4468945" cy="4280005"/>
            <a:chOff x="19698682" y="1884223"/>
            <a:chExt cx="4468945" cy="4280005"/>
          </a:xfrm>
        </p:grpSpPr>
        <p:pic>
          <p:nvPicPr>
            <p:cNvPr id="20490" name="Picture 10">
              <a:extLst>
                <a:ext uri="{FF2B5EF4-FFF2-40B4-BE49-F238E27FC236}">
                  <a16:creationId xmlns:a16="http://schemas.microsoft.com/office/drawing/2014/main" id="{BEC04309-C96F-B1B8-5952-D5AE49FEAD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98682" y="2319517"/>
              <a:ext cx="4468945" cy="3844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02B5FB-7A01-9EFD-ED4D-81C31686BF8D}"/>
                </a:ext>
              </a:extLst>
            </p:cNvPr>
            <p:cNvSpPr txBox="1"/>
            <p:nvPr/>
          </p:nvSpPr>
          <p:spPr>
            <a:xfrm>
              <a:off x="20597520" y="1884223"/>
              <a:ext cx="24400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400" b="1"/>
                <a:t>Confusion matrix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08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F01F480-4DD7-074E-8AC0-D1C83E1BCC88}"/>
              </a:ext>
            </a:extLst>
          </p:cNvPr>
          <p:cNvSpPr txBox="1"/>
          <p:nvPr/>
        </p:nvSpPr>
        <p:spPr>
          <a:xfrm>
            <a:off x="8436292" y="361097"/>
            <a:ext cx="7505416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What did I learn?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FC2BF-84DB-AC4A-A91B-61517FAD77A5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58B72E-BF71-8080-D911-7F7B622C1699}"/>
              </a:ext>
            </a:extLst>
          </p:cNvPr>
          <p:cNvSpPr txBox="1"/>
          <p:nvPr/>
        </p:nvSpPr>
        <p:spPr>
          <a:xfrm>
            <a:off x="1349947" y="3776921"/>
            <a:ext cx="2012471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5400" b="1"/>
              <a:t>Definition </a:t>
            </a:r>
            <a:r>
              <a:rPr lang="en-GB" sz="5400"/>
              <a:t>of (binary) classification (vs regression)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5400" b="1"/>
              <a:t>Logistic regression </a:t>
            </a:r>
            <a:r>
              <a:rPr lang="en-GB" sz="5400"/>
              <a:t>using various cost functions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5400"/>
              <a:t>In particular, the</a:t>
            </a:r>
            <a:r>
              <a:rPr lang="en-GB" sz="5400" b="1"/>
              <a:t> cross entropy cost </a:t>
            </a:r>
            <a:r>
              <a:rPr lang="en-GB" sz="5400"/>
              <a:t>(or negative log-likelihood)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5400" b="1"/>
              <a:t>Confusion matrix </a:t>
            </a:r>
            <a:r>
              <a:rPr lang="en-GB" sz="5400"/>
              <a:t>for classification performance</a:t>
            </a:r>
          </a:p>
        </p:txBody>
      </p:sp>
    </p:spTree>
    <p:extLst>
      <p:ext uri="{BB962C8B-B14F-4D97-AF65-F5344CB8AC3E}">
        <p14:creationId xmlns:p14="http://schemas.microsoft.com/office/powerpoint/2010/main" val="14738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age result for labeled data machine learning">
            <a:extLst>
              <a:ext uri="{FF2B5EF4-FFF2-40B4-BE49-F238E27FC236}">
                <a16:creationId xmlns:a16="http://schemas.microsoft.com/office/drawing/2014/main" id="{C520CE29-A5C6-2F50-4BF4-C0F217222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573" y="3218121"/>
            <a:ext cx="14268504" cy="644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2B4429-9D06-7345-9672-8307E16638C2}"/>
              </a:ext>
            </a:extLst>
          </p:cNvPr>
          <p:cNvSpPr txBox="1"/>
          <p:nvPr/>
        </p:nvSpPr>
        <p:spPr>
          <a:xfrm>
            <a:off x="7897879" y="361097"/>
            <a:ext cx="8582186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Supervised learning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792A8-4C07-5041-9F86-428CD9A045A4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8A3997-DD70-CE42-9C2E-8D70C039B8DC}"/>
              </a:ext>
            </a:extLst>
          </p:cNvPr>
          <p:cNvSpPr/>
          <p:nvPr/>
        </p:nvSpPr>
        <p:spPr>
          <a:xfrm>
            <a:off x="4061012" y="7152812"/>
            <a:ext cx="15491012" cy="3491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D310BB-F0C4-BD19-4ADD-121543A23637}"/>
              </a:ext>
            </a:extLst>
          </p:cNvPr>
          <p:cNvGrpSpPr/>
          <p:nvPr/>
        </p:nvGrpSpPr>
        <p:grpSpPr>
          <a:xfrm>
            <a:off x="15922503" y="5875256"/>
            <a:ext cx="557562" cy="273498"/>
            <a:chOff x="17497354" y="8270773"/>
            <a:chExt cx="557562" cy="27349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F360402-0FC0-9FDE-2859-1EFCB1C65A14}"/>
                </a:ext>
              </a:extLst>
            </p:cNvPr>
            <p:cNvCxnSpPr/>
            <p:nvPr/>
          </p:nvCxnSpPr>
          <p:spPr>
            <a:xfrm flipV="1">
              <a:off x="17497354" y="8276642"/>
              <a:ext cx="284593" cy="2676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149667B-64BC-E1CA-D80B-38DD4C54518B}"/>
                </a:ext>
              </a:extLst>
            </p:cNvPr>
            <p:cNvCxnSpPr>
              <a:cxnSpLocks/>
            </p:cNvCxnSpPr>
            <p:nvPr/>
          </p:nvCxnSpPr>
          <p:spPr>
            <a:xfrm>
              <a:off x="17781947" y="8270773"/>
              <a:ext cx="272969" cy="2734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445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r="2646"/>
          <a:stretch>
            <a:fillRect/>
          </a:stretch>
        </p:blipFill>
        <p:spPr>
          <a:xfrm>
            <a:off x="0" y="-17929"/>
            <a:ext cx="24377650" cy="12661267"/>
          </a:xfrm>
        </p:spPr>
      </p:pic>
      <p:sp>
        <p:nvSpPr>
          <p:cNvPr id="9" name="Rectangle 8"/>
          <p:cNvSpPr/>
          <p:nvPr/>
        </p:nvSpPr>
        <p:spPr>
          <a:xfrm>
            <a:off x="0" y="-17929"/>
            <a:ext cx="24377650" cy="12660905"/>
          </a:xfrm>
          <a:prstGeom prst="rect">
            <a:avLst/>
          </a:prstGeom>
          <a:gradFill flip="none" rotWithShape="1">
            <a:gsLst>
              <a:gs pos="22000">
                <a:srgbClr val="001334">
                  <a:alpha val="90000"/>
                </a:srgbClr>
              </a:gs>
              <a:gs pos="88000">
                <a:srgbClr val="002060">
                  <a:alpha val="7800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utoShape 5"/>
          <p:cNvSpPr>
            <a:spLocks/>
          </p:cNvSpPr>
          <p:nvPr/>
        </p:nvSpPr>
        <p:spPr bwMode="auto">
          <a:xfrm>
            <a:off x="3148160" y="464171"/>
            <a:ext cx="18147323" cy="398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0" tIns="50790" rIns="50790" bIns="50790" anchor="ctr"/>
          <a:lstStyle/>
          <a:p>
            <a:pPr algn="ctr">
              <a:defRPr/>
            </a:pPr>
            <a:r>
              <a:rPr lang="es-ES" sz="9200" dirty="0">
                <a:solidFill>
                  <a:schemeClr val="bg1"/>
                </a:solidFill>
                <a:latin typeface="+mj-lt"/>
                <a:cs typeface="Lato Regular"/>
              </a:rPr>
              <a:t>QUESTIONS ?</a:t>
            </a:r>
          </a:p>
        </p:txBody>
      </p:sp>
      <p:sp>
        <p:nvSpPr>
          <p:cNvPr id="10" name="Freeform 767"/>
          <p:cNvSpPr>
            <a:spLocks noChangeArrowheads="1"/>
          </p:cNvSpPr>
          <p:nvPr/>
        </p:nvSpPr>
        <p:spPr bwMode="auto">
          <a:xfrm>
            <a:off x="10228700" y="8954061"/>
            <a:ext cx="3500074" cy="4779514"/>
          </a:xfrm>
          <a:custGeom>
            <a:avLst/>
            <a:gdLst>
              <a:gd name="T0" fmla="*/ 3435 w 4621"/>
              <a:gd name="T1" fmla="*/ 4364 h 6311"/>
              <a:gd name="T2" fmla="*/ 3435 w 4621"/>
              <a:gd name="T3" fmla="*/ 4364 h 6311"/>
              <a:gd name="T4" fmla="*/ 3807 w 4621"/>
              <a:gd name="T5" fmla="*/ 2758 h 6311"/>
              <a:gd name="T6" fmla="*/ 4223 w 4621"/>
              <a:gd name="T7" fmla="*/ 1830 h 6311"/>
              <a:gd name="T8" fmla="*/ 4568 w 4621"/>
              <a:gd name="T9" fmla="*/ 1075 h 6311"/>
              <a:gd name="T10" fmla="*/ 3922 w 4621"/>
              <a:gd name="T11" fmla="*/ 1702 h 6311"/>
              <a:gd name="T12" fmla="*/ 3410 w 4621"/>
              <a:gd name="T13" fmla="*/ 2150 h 6311"/>
              <a:gd name="T14" fmla="*/ 3608 w 4621"/>
              <a:gd name="T15" fmla="*/ 1299 h 6311"/>
              <a:gd name="T16" fmla="*/ 3698 w 4621"/>
              <a:gd name="T17" fmla="*/ 307 h 6311"/>
              <a:gd name="T18" fmla="*/ 3192 w 4621"/>
              <a:gd name="T19" fmla="*/ 1356 h 6311"/>
              <a:gd name="T20" fmla="*/ 2834 w 4621"/>
              <a:gd name="T21" fmla="*/ 1887 h 6311"/>
              <a:gd name="T22" fmla="*/ 2726 w 4621"/>
              <a:gd name="T23" fmla="*/ 1030 h 6311"/>
              <a:gd name="T24" fmla="*/ 2566 w 4621"/>
              <a:gd name="T25" fmla="*/ 6 h 6311"/>
              <a:gd name="T26" fmla="*/ 2304 w 4621"/>
              <a:gd name="T27" fmla="*/ 960 h 6311"/>
              <a:gd name="T28" fmla="*/ 2297 w 4621"/>
              <a:gd name="T29" fmla="*/ 1856 h 6311"/>
              <a:gd name="T30" fmla="*/ 1862 w 4621"/>
              <a:gd name="T31" fmla="*/ 979 h 6311"/>
              <a:gd name="T32" fmla="*/ 1337 w 4621"/>
              <a:gd name="T33" fmla="*/ 281 h 6311"/>
              <a:gd name="T34" fmla="*/ 1600 w 4621"/>
              <a:gd name="T35" fmla="*/ 1689 h 6311"/>
              <a:gd name="T36" fmla="*/ 1677 w 4621"/>
              <a:gd name="T37" fmla="*/ 2720 h 6311"/>
              <a:gd name="T38" fmla="*/ 915 w 4621"/>
              <a:gd name="T39" fmla="*/ 2585 h 6311"/>
              <a:gd name="T40" fmla="*/ 147 w 4621"/>
              <a:gd name="T41" fmla="*/ 2540 h 6311"/>
              <a:gd name="T42" fmla="*/ 153 w 4621"/>
              <a:gd name="T43" fmla="*/ 2848 h 6311"/>
              <a:gd name="T44" fmla="*/ 608 w 4621"/>
              <a:gd name="T45" fmla="*/ 3020 h 6311"/>
              <a:gd name="T46" fmla="*/ 1382 w 4621"/>
              <a:gd name="T47" fmla="*/ 3686 h 6311"/>
              <a:gd name="T48" fmla="*/ 1990 w 4621"/>
              <a:gd name="T49" fmla="*/ 4313 h 6311"/>
              <a:gd name="T50" fmla="*/ 2086 w 4621"/>
              <a:gd name="T51" fmla="*/ 5420 h 6311"/>
              <a:gd name="T52" fmla="*/ 2080 w 4621"/>
              <a:gd name="T53" fmla="*/ 6310 h 6311"/>
              <a:gd name="T54" fmla="*/ 3333 w 4621"/>
              <a:gd name="T55" fmla="*/ 6310 h 6311"/>
              <a:gd name="T56" fmla="*/ 3435 w 4621"/>
              <a:gd name="T57" fmla="*/ 4364 h 6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621" h="6311">
                <a:moveTo>
                  <a:pt x="3435" y="4364"/>
                </a:moveTo>
                <a:lnTo>
                  <a:pt x="3435" y="4364"/>
                </a:lnTo>
                <a:cubicBezTo>
                  <a:pt x="3794" y="3641"/>
                  <a:pt x="3730" y="3161"/>
                  <a:pt x="3807" y="2758"/>
                </a:cubicBezTo>
                <a:cubicBezTo>
                  <a:pt x="3884" y="2355"/>
                  <a:pt x="4108" y="1996"/>
                  <a:pt x="4223" y="1830"/>
                </a:cubicBezTo>
                <a:cubicBezTo>
                  <a:pt x="4363" y="1631"/>
                  <a:pt x="4620" y="1196"/>
                  <a:pt x="4568" y="1075"/>
                </a:cubicBezTo>
                <a:cubicBezTo>
                  <a:pt x="4466" y="832"/>
                  <a:pt x="4140" y="1395"/>
                  <a:pt x="3922" y="1702"/>
                </a:cubicBezTo>
                <a:cubicBezTo>
                  <a:pt x="3698" y="2003"/>
                  <a:pt x="3487" y="2163"/>
                  <a:pt x="3410" y="2150"/>
                </a:cubicBezTo>
                <a:cubicBezTo>
                  <a:pt x="3340" y="2131"/>
                  <a:pt x="3493" y="1696"/>
                  <a:pt x="3608" y="1299"/>
                </a:cubicBezTo>
                <a:cubicBezTo>
                  <a:pt x="3800" y="646"/>
                  <a:pt x="3909" y="358"/>
                  <a:pt x="3698" y="307"/>
                </a:cubicBezTo>
                <a:cubicBezTo>
                  <a:pt x="3442" y="249"/>
                  <a:pt x="3333" y="966"/>
                  <a:pt x="3192" y="1356"/>
                </a:cubicBezTo>
                <a:cubicBezTo>
                  <a:pt x="3058" y="1715"/>
                  <a:pt x="2968" y="1900"/>
                  <a:pt x="2834" y="1887"/>
                </a:cubicBezTo>
                <a:cubicBezTo>
                  <a:pt x="2776" y="1881"/>
                  <a:pt x="2739" y="1606"/>
                  <a:pt x="2726" y="1030"/>
                </a:cubicBezTo>
                <a:cubicBezTo>
                  <a:pt x="2713" y="185"/>
                  <a:pt x="2694" y="0"/>
                  <a:pt x="2566" y="6"/>
                </a:cubicBezTo>
                <a:cubicBezTo>
                  <a:pt x="2265" y="19"/>
                  <a:pt x="2323" y="524"/>
                  <a:pt x="2304" y="960"/>
                </a:cubicBezTo>
                <a:cubicBezTo>
                  <a:pt x="2291" y="1395"/>
                  <a:pt x="2336" y="1843"/>
                  <a:pt x="2297" y="1856"/>
                </a:cubicBezTo>
                <a:cubicBezTo>
                  <a:pt x="2137" y="1932"/>
                  <a:pt x="2022" y="1382"/>
                  <a:pt x="1862" y="979"/>
                </a:cubicBezTo>
                <a:cubicBezTo>
                  <a:pt x="1702" y="582"/>
                  <a:pt x="1587" y="19"/>
                  <a:pt x="1337" y="281"/>
                </a:cubicBezTo>
                <a:cubicBezTo>
                  <a:pt x="1165" y="467"/>
                  <a:pt x="1408" y="1222"/>
                  <a:pt x="1600" y="1689"/>
                </a:cubicBezTo>
                <a:cubicBezTo>
                  <a:pt x="1785" y="2150"/>
                  <a:pt x="1869" y="2527"/>
                  <a:pt x="1677" y="2720"/>
                </a:cubicBezTo>
                <a:cubicBezTo>
                  <a:pt x="1408" y="2982"/>
                  <a:pt x="1229" y="2783"/>
                  <a:pt x="915" y="2585"/>
                </a:cubicBezTo>
                <a:cubicBezTo>
                  <a:pt x="595" y="2387"/>
                  <a:pt x="294" y="2374"/>
                  <a:pt x="147" y="2540"/>
                </a:cubicBezTo>
                <a:cubicBezTo>
                  <a:pt x="0" y="2713"/>
                  <a:pt x="70" y="2879"/>
                  <a:pt x="153" y="2848"/>
                </a:cubicBezTo>
                <a:cubicBezTo>
                  <a:pt x="237" y="2816"/>
                  <a:pt x="352" y="2854"/>
                  <a:pt x="608" y="3020"/>
                </a:cubicBezTo>
                <a:cubicBezTo>
                  <a:pt x="864" y="3187"/>
                  <a:pt x="998" y="3462"/>
                  <a:pt x="1382" y="3686"/>
                </a:cubicBezTo>
                <a:cubicBezTo>
                  <a:pt x="1772" y="3910"/>
                  <a:pt x="1881" y="4044"/>
                  <a:pt x="1990" y="4313"/>
                </a:cubicBezTo>
                <a:cubicBezTo>
                  <a:pt x="2099" y="4582"/>
                  <a:pt x="2086" y="5420"/>
                  <a:pt x="2086" y="5420"/>
                </a:cubicBezTo>
                <a:cubicBezTo>
                  <a:pt x="2086" y="5715"/>
                  <a:pt x="2086" y="6009"/>
                  <a:pt x="2080" y="6310"/>
                </a:cubicBezTo>
                <a:cubicBezTo>
                  <a:pt x="3333" y="6310"/>
                  <a:pt x="3333" y="6310"/>
                  <a:pt x="3333" y="6310"/>
                </a:cubicBezTo>
                <a:cubicBezTo>
                  <a:pt x="3378" y="5126"/>
                  <a:pt x="3435" y="4364"/>
                  <a:pt x="3435" y="436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768"/>
          <p:cNvSpPr>
            <a:spLocks noChangeArrowheads="1"/>
          </p:cNvSpPr>
          <p:nvPr/>
        </p:nvSpPr>
        <p:spPr bwMode="auto">
          <a:xfrm>
            <a:off x="6970246" y="7622909"/>
            <a:ext cx="3576887" cy="2835644"/>
          </a:xfrm>
          <a:custGeom>
            <a:avLst/>
            <a:gdLst>
              <a:gd name="T0" fmla="*/ 2771 w 4724"/>
              <a:gd name="T1" fmla="*/ 0 h 3745"/>
              <a:gd name="T2" fmla="*/ 2771 w 4724"/>
              <a:gd name="T3" fmla="*/ 0 h 3745"/>
              <a:gd name="T4" fmla="*/ 1651 w 4724"/>
              <a:gd name="T5" fmla="*/ 198 h 3745"/>
              <a:gd name="T6" fmla="*/ 614 w 4724"/>
              <a:gd name="T7" fmla="*/ 2439 h 3745"/>
              <a:gd name="T8" fmla="*/ 2112 w 4724"/>
              <a:gd name="T9" fmla="*/ 3303 h 3745"/>
              <a:gd name="T10" fmla="*/ 2566 w 4724"/>
              <a:gd name="T11" fmla="*/ 3258 h 3745"/>
              <a:gd name="T12" fmla="*/ 4090 w 4724"/>
              <a:gd name="T13" fmla="*/ 3744 h 3745"/>
              <a:gd name="T14" fmla="*/ 4416 w 4724"/>
              <a:gd name="T15" fmla="*/ 3725 h 3745"/>
              <a:gd name="T16" fmla="*/ 3622 w 4724"/>
              <a:gd name="T17" fmla="*/ 2829 h 3745"/>
              <a:gd name="T18" fmla="*/ 4358 w 4724"/>
              <a:gd name="T19" fmla="*/ 1159 h 3745"/>
              <a:gd name="T20" fmla="*/ 2771 w 4724"/>
              <a:gd name="T21" fmla="*/ 0 h 3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724" h="3745">
                <a:moveTo>
                  <a:pt x="2771" y="0"/>
                </a:moveTo>
                <a:lnTo>
                  <a:pt x="2771" y="0"/>
                </a:lnTo>
                <a:cubicBezTo>
                  <a:pt x="2349" y="0"/>
                  <a:pt x="1933" y="103"/>
                  <a:pt x="1651" y="198"/>
                </a:cubicBezTo>
                <a:cubicBezTo>
                  <a:pt x="928" y="454"/>
                  <a:pt x="0" y="1274"/>
                  <a:pt x="614" y="2439"/>
                </a:cubicBezTo>
                <a:cubicBezTo>
                  <a:pt x="998" y="3168"/>
                  <a:pt x="1664" y="3303"/>
                  <a:pt x="2112" y="3303"/>
                </a:cubicBezTo>
                <a:cubicBezTo>
                  <a:pt x="2381" y="3303"/>
                  <a:pt x="2566" y="3258"/>
                  <a:pt x="2566" y="3258"/>
                </a:cubicBezTo>
                <a:cubicBezTo>
                  <a:pt x="3014" y="3674"/>
                  <a:pt x="3693" y="3744"/>
                  <a:pt x="4090" y="3744"/>
                </a:cubicBezTo>
                <a:cubicBezTo>
                  <a:pt x="4288" y="3744"/>
                  <a:pt x="4416" y="3725"/>
                  <a:pt x="4416" y="3725"/>
                </a:cubicBezTo>
                <a:cubicBezTo>
                  <a:pt x="3347" y="3072"/>
                  <a:pt x="3622" y="2829"/>
                  <a:pt x="3622" y="2829"/>
                </a:cubicBezTo>
                <a:cubicBezTo>
                  <a:pt x="3622" y="2829"/>
                  <a:pt x="4723" y="2637"/>
                  <a:pt x="4358" y="1159"/>
                </a:cubicBezTo>
                <a:cubicBezTo>
                  <a:pt x="4141" y="250"/>
                  <a:pt x="3443" y="0"/>
                  <a:pt x="2771" y="0"/>
                </a:cubicBezTo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769"/>
          <p:cNvSpPr>
            <a:spLocks noChangeArrowheads="1"/>
          </p:cNvSpPr>
          <p:nvPr/>
        </p:nvSpPr>
        <p:spPr bwMode="auto">
          <a:xfrm>
            <a:off x="7373202" y="4273077"/>
            <a:ext cx="5710997" cy="4876375"/>
          </a:xfrm>
          <a:custGeom>
            <a:avLst/>
            <a:gdLst>
              <a:gd name="T0" fmla="*/ 4653 w 7540"/>
              <a:gd name="T1" fmla="*/ 0 h 6439"/>
              <a:gd name="T2" fmla="*/ 4653 w 7540"/>
              <a:gd name="T3" fmla="*/ 0 h 6439"/>
              <a:gd name="T4" fmla="*/ 3014 w 7540"/>
              <a:gd name="T5" fmla="*/ 454 h 6439"/>
              <a:gd name="T6" fmla="*/ 1408 w 7540"/>
              <a:gd name="T7" fmla="*/ 4684 h 6439"/>
              <a:gd name="T8" fmla="*/ 3200 w 7540"/>
              <a:gd name="T9" fmla="*/ 5823 h 6439"/>
              <a:gd name="T10" fmla="*/ 4166 w 7540"/>
              <a:gd name="T11" fmla="*/ 5497 h 6439"/>
              <a:gd name="T12" fmla="*/ 4307 w 7540"/>
              <a:gd name="T13" fmla="*/ 5471 h 6439"/>
              <a:gd name="T14" fmla="*/ 4870 w 7540"/>
              <a:gd name="T15" fmla="*/ 6438 h 6439"/>
              <a:gd name="T16" fmla="*/ 5517 w 7540"/>
              <a:gd name="T17" fmla="*/ 4793 h 6439"/>
              <a:gd name="T18" fmla="*/ 6765 w 7540"/>
              <a:gd name="T19" fmla="*/ 1484 h 6439"/>
              <a:gd name="T20" fmla="*/ 4653 w 7540"/>
              <a:gd name="T21" fmla="*/ 0 h 6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540" h="6439">
                <a:moveTo>
                  <a:pt x="4653" y="0"/>
                </a:moveTo>
                <a:lnTo>
                  <a:pt x="4653" y="0"/>
                </a:lnTo>
                <a:cubicBezTo>
                  <a:pt x="4051" y="0"/>
                  <a:pt x="3456" y="198"/>
                  <a:pt x="3014" y="454"/>
                </a:cubicBezTo>
                <a:cubicBezTo>
                  <a:pt x="1978" y="1062"/>
                  <a:pt x="0" y="2745"/>
                  <a:pt x="1408" y="4684"/>
                </a:cubicBezTo>
                <a:cubicBezTo>
                  <a:pt x="2061" y="5580"/>
                  <a:pt x="2701" y="5823"/>
                  <a:pt x="3200" y="5823"/>
                </a:cubicBezTo>
                <a:cubicBezTo>
                  <a:pt x="3776" y="5823"/>
                  <a:pt x="4166" y="5497"/>
                  <a:pt x="4166" y="5497"/>
                </a:cubicBezTo>
                <a:cubicBezTo>
                  <a:pt x="4166" y="5497"/>
                  <a:pt x="4224" y="5471"/>
                  <a:pt x="4307" y="5471"/>
                </a:cubicBezTo>
                <a:cubicBezTo>
                  <a:pt x="4486" y="5471"/>
                  <a:pt x="4781" y="5599"/>
                  <a:pt x="4870" y="6438"/>
                </a:cubicBezTo>
                <a:cubicBezTo>
                  <a:pt x="4870" y="6438"/>
                  <a:pt x="5721" y="5363"/>
                  <a:pt x="5517" y="4793"/>
                </a:cubicBezTo>
                <a:cubicBezTo>
                  <a:pt x="5517" y="4793"/>
                  <a:pt x="7539" y="3411"/>
                  <a:pt x="6765" y="1484"/>
                </a:cubicBezTo>
                <a:cubicBezTo>
                  <a:pt x="6317" y="377"/>
                  <a:pt x="5478" y="0"/>
                  <a:pt x="4653" y="0"/>
                </a:cubicBezTo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770"/>
          <p:cNvSpPr>
            <a:spLocks noChangeArrowheads="1"/>
          </p:cNvSpPr>
          <p:nvPr/>
        </p:nvSpPr>
        <p:spPr bwMode="auto">
          <a:xfrm>
            <a:off x="10204998" y="4694423"/>
            <a:ext cx="4254860" cy="4014659"/>
          </a:xfrm>
          <a:custGeom>
            <a:avLst/>
            <a:gdLst>
              <a:gd name="T0" fmla="*/ 3040 w 5620"/>
              <a:gd name="T1" fmla="*/ 0 h 5300"/>
              <a:gd name="T2" fmla="*/ 3040 w 5620"/>
              <a:gd name="T3" fmla="*/ 0 h 5300"/>
              <a:gd name="T4" fmla="*/ 1459 w 5620"/>
              <a:gd name="T5" fmla="*/ 378 h 5300"/>
              <a:gd name="T6" fmla="*/ 576 w 5620"/>
              <a:gd name="T7" fmla="*/ 2873 h 5300"/>
              <a:gd name="T8" fmla="*/ 2739 w 5620"/>
              <a:gd name="T9" fmla="*/ 4505 h 5300"/>
              <a:gd name="T10" fmla="*/ 2758 w 5620"/>
              <a:gd name="T11" fmla="*/ 4505 h 5300"/>
              <a:gd name="T12" fmla="*/ 2349 w 5620"/>
              <a:gd name="T13" fmla="*/ 5299 h 5300"/>
              <a:gd name="T14" fmla="*/ 5516 w 5620"/>
              <a:gd name="T15" fmla="*/ 2118 h 5300"/>
              <a:gd name="T16" fmla="*/ 3040 w 5620"/>
              <a:gd name="T17" fmla="*/ 0 h 5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20" h="5300">
                <a:moveTo>
                  <a:pt x="3040" y="0"/>
                </a:moveTo>
                <a:lnTo>
                  <a:pt x="3040" y="0"/>
                </a:lnTo>
                <a:cubicBezTo>
                  <a:pt x="2483" y="0"/>
                  <a:pt x="1913" y="134"/>
                  <a:pt x="1459" y="378"/>
                </a:cubicBezTo>
                <a:cubicBezTo>
                  <a:pt x="0" y="1152"/>
                  <a:pt x="576" y="2873"/>
                  <a:pt x="576" y="2873"/>
                </a:cubicBezTo>
                <a:cubicBezTo>
                  <a:pt x="857" y="4461"/>
                  <a:pt x="2540" y="4505"/>
                  <a:pt x="2739" y="4505"/>
                </a:cubicBezTo>
                <a:cubicBezTo>
                  <a:pt x="2752" y="4505"/>
                  <a:pt x="2758" y="4505"/>
                  <a:pt x="2758" y="4505"/>
                </a:cubicBezTo>
                <a:cubicBezTo>
                  <a:pt x="2688" y="4858"/>
                  <a:pt x="2349" y="5299"/>
                  <a:pt x="2349" y="5299"/>
                </a:cubicBezTo>
                <a:cubicBezTo>
                  <a:pt x="2617" y="5299"/>
                  <a:pt x="5619" y="4294"/>
                  <a:pt x="5516" y="2118"/>
                </a:cubicBezTo>
                <a:cubicBezTo>
                  <a:pt x="5440" y="627"/>
                  <a:pt x="4249" y="0"/>
                  <a:pt x="3040" y="0"/>
                </a:cubicBezTo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771"/>
          <p:cNvSpPr>
            <a:spLocks noChangeArrowheads="1"/>
          </p:cNvSpPr>
          <p:nvPr/>
        </p:nvSpPr>
        <p:spPr bwMode="auto">
          <a:xfrm>
            <a:off x="12542833" y="6280406"/>
            <a:ext cx="3834049" cy="2869046"/>
          </a:xfrm>
          <a:custGeom>
            <a:avLst/>
            <a:gdLst>
              <a:gd name="T0" fmla="*/ 2279 w 5064"/>
              <a:gd name="T1" fmla="*/ 0 h 3789"/>
              <a:gd name="T2" fmla="*/ 2279 w 5064"/>
              <a:gd name="T3" fmla="*/ 0 h 3789"/>
              <a:gd name="T4" fmla="*/ 1210 w 5064"/>
              <a:gd name="T5" fmla="*/ 3123 h 3789"/>
              <a:gd name="T6" fmla="*/ 692 w 5064"/>
              <a:gd name="T7" fmla="*/ 3532 h 3789"/>
              <a:gd name="T8" fmla="*/ 2112 w 5064"/>
              <a:gd name="T9" fmla="*/ 3788 h 3789"/>
              <a:gd name="T10" fmla="*/ 3373 w 5064"/>
              <a:gd name="T11" fmla="*/ 3570 h 3789"/>
              <a:gd name="T12" fmla="*/ 4717 w 5064"/>
              <a:gd name="T13" fmla="*/ 2445 h 3789"/>
              <a:gd name="T14" fmla="*/ 2426 w 5064"/>
              <a:gd name="T15" fmla="*/ 7 h 3789"/>
              <a:gd name="T16" fmla="*/ 2279 w 5064"/>
              <a:gd name="T17" fmla="*/ 0 h 3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64" h="3789">
                <a:moveTo>
                  <a:pt x="2279" y="0"/>
                </a:moveTo>
                <a:lnTo>
                  <a:pt x="2279" y="0"/>
                </a:lnTo>
                <a:cubicBezTo>
                  <a:pt x="167" y="0"/>
                  <a:pt x="0" y="2285"/>
                  <a:pt x="1210" y="3123"/>
                </a:cubicBezTo>
                <a:cubicBezTo>
                  <a:pt x="1210" y="3123"/>
                  <a:pt x="1005" y="3494"/>
                  <a:pt x="692" y="3532"/>
                </a:cubicBezTo>
                <a:cubicBezTo>
                  <a:pt x="692" y="3532"/>
                  <a:pt x="1293" y="3788"/>
                  <a:pt x="2112" y="3788"/>
                </a:cubicBezTo>
                <a:cubicBezTo>
                  <a:pt x="2496" y="3788"/>
                  <a:pt x="2931" y="3730"/>
                  <a:pt x="3373" y="3570"/>
                </a:cubicBezTo>
                <a:cubicBezTo>
                  <a:pt x="3373" y="3570"/>
                  <a:pt x="4378" y="3327"/>
                  <a:pt x="4717" y="2445"/>
                </a:cubicBezTo>
                <a:cubicBezTo>
                  <a:pt x="5063" y="1562"/>
                  <a:pt x="4672" y="109"/>
                  <a:pt x="2426" y="7"/>
                </a:cubicBezTo>
                <a:cubicBezTo>
                  <a:pt x="2375" y="7"/>
                  <a:pt x="2330" y="0"/>
                  <a:pt x="2279" y="0"/>
                </a:cubicBezTo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772"/>
          <p:cNvSpPr>
            <a:spLocks noChangeArrowheads="1"/>
          </p:cNvSpPr>
          <p:nvPr/>
        </p:nvSpPr>
        <p:spPr bwMode="auto">
          <a:xfrm>
            <a:off x="13784955" y="8148525"/>
            <a:ext cx="2421329" cy="1890430"/>
          </a:xfrm>
          <a:custGeom>
            <a:avLst/>
            <a:gdLst>
              <a:gd name="T0" fmla="*/ 1293 w 3195"/>
              <a:gd name="T1" fmla="*/ 0 h 2497"/>
              <a:gd name="T2" fmla="*/ 1293 w 3195"/>
              <a:gd name="T3" fmla="*/ 0 h 2497"/>
              <a:gd name="T4" fmla="*/ 262 w 3195"/>
              <a:gd name="T5" fmla="*/ 711 h 2497"/>
              <a:gd name="T6" fmla="*/ 474 w 3195"/>
              <a:gd name="T7" fmla="*/ 1856 h 2497"/>
              <a:gd name="T8" fmla="*/ 77 w 3195"/>
              <a:gd name="T9" fmla="*/ 2067 h 2497"/>
              <a:gd name="T10" fmla="*/ 1350 w 3195"/>
              <a:gd name="T11" fmla="*/ 2496 h 2497"/>
              <a:gd name="T12" fmla="*/ 2221 w 3195"/>
              <a:gd name="T13" fmla="*/ 2195 h 2497"/>
              <a:gd name="T14" fmla="*/ 1984 w 3195"/>
              <a:gd name="T15" fmla="*/ 147 h 2497"/>
              <a:gd name="T16" fmla="*/ 1293 w 3195"/>
              <a:gd name="T17" fmla="*/ 0 h 2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95" h="2497">
                <a:moveTo>
                  <a:pt x="1293" y="0"/>
                </a:moveTo>
                <a:lnTo>
                  <a:pt x="1293" y="0"/>
                </a:lnTo>
                <a:cubicBezTo>
                  <a:pt x="832" y="0"/>
                  <a:pt x="442" y="231"/>
                  <a:pt x="262" y="711"/>
                </a:cubicBezTo>
                <a:cubicBezTo>
                  <a:pt x="0" y="1415"/>
                  <a:pt x="474" y="1856"/>
                  <a:pt x="474" y="1856"/>
                </a:cubicBezTo>
                <a:cubicBezTo>
                  <a:pt x="422" y="2061"/>
                  <a:pt x="77" y="2067"/>
                  <a:pt x="77" y="2067"/>
                </a:cubicBezTo>
                <a:cubicBezTo>
                  <a:pt x="77" y="2067"/>
                  <a:pt x="672" y="2496"/>
                  <a:pt x="1350" y="2496"/>
                </a:cubicBezTo>
                <a:cubicBezTo>
                  <a:pt x="1638" y="2496"/>
                  <a:pt x="1939" y="2419"/>
                  <a:pt x="2221" y="2195"/>
                </a:cubicBezTo>
                <a:cubicBezTo>
                  <a:pt x="3194" y="1018"/>
                  <a:pt x="2720" y="455"/>
                  <a:pt x="1984" y="147"/>
                </a:cubicBezTo>
                <a:cubicBezTo>
                  <a:pt x="1747" y="51"/>
                  <a:pt x="1510" y="0"/>
                  <a:pt x="1293" y="0"/>
                </a:cubicBezTo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2B4429-9D06-7345-9672-8307E16638C2}"/>
              </a:ext>
            </a:extLst>
          </p:cNvPr>
          <p:cNvSpPr txBox="1"/>
          <p:nvPr/>
        </p:nvSpPr>
        <p:spPr>
          <a:xfrm>
            <a:off x="7897879" y="361097"/>
            <a:ext cx="8582186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Supervised learning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792A8-4C07-5041-9F86-428CD9A045A4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12" name="Picture 10" descr="Image result for labeled data machine learning">
            <a:extLst>
              <a:ext uri="{FF2B5EF4-FFF2-40B4-BE49-F238E27FC236}">
                <a16:creationId xmlns:a16="http://schemas.microsoft.com/office/drawing/2014/main" id="{BAD63FBC-8E47-AE42-B50E-5784B7D71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573" y="3218121"/>
            <a:ext cx="14268504" cy="644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EDE6E09-131A-0510-57EF-5A9B4FBE1EE7}"/>
              </a:ext>
            </a:extLst>
          </p:cNvPr>
          <p:cNvGrpSpPr/>
          <p:nvPr/>
        </p:nvGrpSpPr>
        <p:grpSpPr>
          <a:xfrm>
            <a:off x="17344954" y="8118373"/>
            <a:ext cx="557562" cy="273498"/>
            <a:chOff x="18765515" y="4775656"/>
            <a:chExt cx="1835142" cy="27349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2A2FF3-79D1-CE80-5AFA-417D11F9B178}"/>
                </a:ext>
              </a:extLst>
            </p:cNvPr>
            <p:cNvCxnSpPr/>
            <p:nvPr/>
          </p:nvCxnSpPr>
          <p:spPr>
            <a:xfrm flipV="1">
              <a:off x="18765515" y="4781525"/>
              <a:ext cx="936702" cy="2676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A872466-EAEB-6226-83BD-4389EDDA3F10}"/>
                </a:ext>
              </a:extLst>
            </p:cNvPr>
            <p:cNvCxnSpPr>
              <a:cxnSpLocks/>
            </p:cNvCxnSpPr>
            <p:nvPr/>
          </p:nvCxnSpPr>
          <p:spPr>
            <a:xfrm>
              <a:off x="19702217" y="4775656"/>
              <a:ext cx="898440" cy="2734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3386FE-084F-1E14-E70E-4525E19766A3}"/>
              </a:ext>
            </a:extLst>
          </p:cNvPr>
          <p:cNvGrpSpPr/>
          <p:nvPr/>
        </p:nvGrpSpPr>
        <p:grpSpPr>
          <a:xfrm>
            <a:off x="15922503" y="5875256"/>
            <a:ext cx="557562" cy="273498"/>
            <a:chOff x="17497354" y="8270773"/>
            <a:chExt cx="557562" cy="27349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45A9C99-6561-81CC-9A73-352236E3E249}"/>
                </a:ext>
              </a:extLst>
            </p:cNvPr>
            <p:cNvCxnSpPr/>
            <p:nvPr/>
          </p:nvCxnSpPr>
          <p:spPr>
            <a:xfrm flipV="1">
              <a:off x="17497354" y="8276642"/>
              <a:ext cx="284593" cy="2676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F8BDD44-CA74-409D-957F-37C81A96F024}"/>
                </a:ext>
              </a:extLst>
            </p:cNvPr>
            <p:cNvCxnSpPr>
              <a:cxnSpLocks/>
            </p:cNvCxnSpPr>
            <p:nvPr/>
          </p:nvCxnSpPr>
          <p:spPr>
            <a:xfrm>
              <a:off x="17781947" y="8270773"/>
              <a:ext cx="272969" cy="2734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154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6327481" y="361097"/>
            <a:ext cx="11722853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Classification vs Regression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3ECDAB-B383-6C41-A65B-E51FD0F716E4}"/>
              </a:ext>
            </a:extLst>
          </p:cNvPr>
          <p:cNvSpPr/>
          <p:nvPr/>
        </p:nvSpPr>
        <p:spPr>
          <a:xfrm>
            <a:off x="1312363" y="2733530"/>
            <a:ext cx="215623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/>
              <a:t>Classification</a:t>
            </a:r>
            <a:r>
              <a:rPr lang="en-US" sz="4800" dirty="0"/>
              <a:t>: predict a discrete (or categorical) value</a:t>
            </a:r>
            <a:r>
              <a:rPr lang="en-GB" sz="4800"/>
              <a:t> based on the input variables</a:t>
            </a:r>
            <a:r>
              <a:rPr lang="en-US" sz="4800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508FF-1F5E-C34E-9B1C-0182A1E543E9}"/>
              </a:ext>
            </a:extLst>
          </p:cNvPr>
          <p:cNvSpPr/>
          <p:nvPr/>
        </p:nvSpPr>
        <p:spPr>
          <a:xfrm>
            <a:off x="1312363" y="3780399"/>
            <a:ext cx="17582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/>
              <a:t>Regression</a:t>
            </a:r>
            <a:r>
              <a:rPr lang="en-US" sz="4800" dirty="0"/>
              <a:t>: predict a continuous value </a:t>
            </a:r>
            <a:r>
              <a:rPr lang="en-GB" sz="4800"/>
              <a:t>based on the input variables</a:t>
            </a:r>
            <a:endParaRPr lang="en-US" sz="4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DFF115-03F8-30A0-75BE-6800B7ABB6D0}"/>
              </a:ext>
            </a:extLst>
          </p:cNvPr>
          <p:cNvGrpSpPr/>
          <p:nvPr/>
        </p:nvGrpSpPr>
        <p:grpSpPr>
          <a:xfrm>
            <a:off x="5629793" y="5549693"/>
            <a:ext cx="12740154" cy="6690104"/>
            <a:chOff x="5969880" y="5644207"/>
            <a:chExt cx="12041929" cy="6323453"/>
          </a:xfrm>
        </p:grpSpPr>
        <p:pic>
          <p:nvPicPr>
            <p:cNvPr id="7" name="Picture 8" descr="Image result for supervised learning">
              <a:extLst>
                <a:ext uri="{FF2B5EF4-FFF2-40B4-BE49-F238E27FC236}">
                  <a16:creationId xmlns:a16="http://schemas.microsoft.com/office/drawing/2014/main" id="{996504EA-99A6-1140-AD53-CA98D570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005" y="5644207"/>
              <a:ext cx="11645804" cy="582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F77A5F-B752-923E-2F07-E802A534A5D6}"/>
                </a:ext>
              </a:extLst>
            </p:cNvPr>
            <p:cNvGrpSpPr/>
            <p:nvPr/>
          </p:nvGrpSpPr>
          <p:grpSpPr>
            <a:xfrm>
              <a:off x="5969880" y="5644207"/>
              <a:ext cx="11507899" cy="6323453"/>
              <a:chOff x="5969880" y="5644207"/>
              <a:chExt cx="11507899" cy="6323453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29BD0E-3F80-614D-BB1C-4BCB8AC6F35B}"/>
                  </a:ext>
                </a:extLst>
              </p:cNvPr>
              <p:cNvSpPr txBox="1"/>
              <p:nvPr/>
            </p:nvSpPr>
            <p:spPr>
              <a:xfrm>
                <a:off x="11342887" y="11321329"/>
                <a:ext cx="5790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10F2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F10F21"/>
                    </a:solidFill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4810EA-759A-9840-9C31-0E757D9DAC1D}"/>
                  </a:ext>
                </a:extLst>
              </p:cNvPr>
              <p:cNvSpPr txBox="1"/>
              <p:nvPr/>
            </p:nvSpPr>
            <p:spPr>
              <a:xfrm>
                <a:off x="5969880" y="6367910"/>
                <a:ext cx="5790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10F2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F10F21"/>
                    </a:solidFill>
                  </a:rPr>
                  <a:t>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974112-C8EF-8F4B-B85B-BD02FA49E02C}"/>
                  </a:ext>
                </a:extLst>
              </p:cNvPr>
              <p:cNvSpPr txBox="1"/>
              <p:nvPr/>
            </p:nvSpPr>
            <p:spPr>
              <a:xfrm>
                <a:off x="16898774" y="11321329"/>
                <a:ext cx="5790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10F2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F10F21"/>
                    </a:solidFill>
                  </a:rPr>
                  <a:t>1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8D48C7-4381-7141-BF70-B164EDB06CB9}"/>
                  </a:ext>
                </a:extLst>
              </p:cNvPr>
              <p:cNvSpPr txBox="1"/>
              <p:nvPr/>
            </p:nvSpPr>
            <p:spPr>
              <a:xfrm>
                <a:off x="10853893" y="8563871"/>
                <a:ext cx="9973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10F21"/>
                    </a:solidFill>
                  </a:rPr>
                  <a:t>Y=1</a:t>
                </a:r>
                <a:endParaRPr lang="en-US" baseline="-25000" dirty="0">
                  <a:solidFill>
                    <a:srgbClr val="F10F2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33E8680-1C48-AC42-8E2B-167AE234AFA2}"/>
                  </a:ext>
                </a:extLst>
              </p:cNvPr>
              <p:cNvSpPr txBox="1"/>
              <p:nvPr/>
            </p:nvSpPr>
            <p:spPr>
              <a:xfrm>
                <a:off x="8778261" y="9210202"/>
                <a:ext cx="9973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10F21"/>
                    </a:solidFill>
                  </a:rPr>
                  <a:t>Y=0</a:t>
                </a:r>
                <a:endParaRPr lang="en-US" baseline="-25000" dirty="0">
                  <a:solidFill>
                    <a:srgbClr val="F10F21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1874DFF-DA19-644F-B56F-CE1EF45B0CB0}"/>
                  </a:ext>
                </a:extLst>
              </p:cNvPr>
              <p:cNvSpPr txBox="1"/>
              <p:nvPr/>
            </p:nvSpPr>
            <p:spPr>
              <a:xfrm>
                <a:off x="12188907" y="5644207"/>
                <a:ext cx="4090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10F21"/>
                    </a:solidFill>
                  </a:rPr>
                  <a:t>Y</a:t>
                </a:r>
                <a:endParaRPr lang="en-US" baseline="-25000" dirty="0">
                  <a:solidFill>
                    <a:srgbClr val="F10F21"/>
                  </a:solidFill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995CCAB-C6A6-31E5-17ED-A3572EF6BC96}"/>
              </a:ext>
            </a:extLst>
          </p:cNvPr>
          <p:cNvSpPr/>
          <p:nvPr/>
        </p:nvSpPr>
        <p:spPr>
          <a:xfrm>
            <a:off x="5364480" y="5242560"/>
            <a:ext cx="6824345" cy="6997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3551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6327481" y="361097"/>
            <a:ext cx="11722853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Classification vs Regression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DFF115-03F8-30A0-75BE-6800B7ABB6D0}"/>
              </a:ext>
            </a:extLst>
          </p:cNvPr>
          <p:cNvGrpSpPr/>
          <p:nvPr/>
        </p:nvGrpSpPr>
        <p:grpSpPr>
          <a:xfrm>
            <a:off x="5629793" y="5549693"/>
            <a:ext cx="12740154" cy="6690104"/>
            <a:chOff x="5969880" y="5644207"/>
            <a:chExt cx="12041929" cy="6323453"/>
          </a:xfrm>
        </p:grpSpPr>
        <p:pic>
          <p:nvPicPr>
            <p:cNvPr id="7" name="Picture 8" descr="Image result for supervised learning">
              <a:extLst>
                <a:ext uri="{FF2B5EF4-FFF2-40B4-BE49-F238E27FC236}">
                  <a16:creationId xmlns:a16="http://schemas.microsoft.com/office/drawing/2014/main" id="{996504EA-99A6-1140-AD53-CA98D570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005" y="5644207"/>
              <a:ext cx="11645804" cy="582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F77A5F-B752-923E-2F07-E802A534A5D6}"/>
                </a:ext>
              </a:extLst>
            </p:cNvPr>
            <p:cNvGrpSpPr/>
            <p:nvPr/>
          </p:nvGrpSpPr>
          <p:grpSpPr>
            <a:xfrm>
              <a:off x="5969880" y="5644207"/>
              <a:ext cx="11507899" cy="6323453"/>
              <a:chOff x="5969880" y="5644207"/>
              <a:chExt cx="11507899" cy="6323453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29BD0E-3F80-614D-BB1C-4BCB8AC6F35B}"/>
                  </a:ext>
                </a:extLst>
              </p:cNvPr>
              <p:cNvSpPr txBox="1"/>
              <p:nvPr/>
            </p:nvSpPr>
            <p:spPr>
              <a:xfrm>
                <a:off x="11342887" y="11321329"/>
                <a:ext cx="5790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10F2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F10F21"/>
                    </a:solidFill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4810EA-759A-9840-9C31-0E757D9DAC1D}"/>
                  </a:ext>
                </a:extLst>
              </p:cNvPr>
              <p:cNvSpPr txBox="1"/>
              <p:nvPr/>
            </p:nvSpPr>
            <p:spPr>
              <a:xfrm>
                <a:off x="5969880" y="6367910"/>
                <a:ext cx="5790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10F2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F10F21"/>
                    </a:solidFill>
                  </a:rPr>
                  <a:t>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974112-C8EF-8F4B-B85B-BD02FA49E02C}"/>
                  </a:ext>
                </a:extLst>
              </p:cNvPr>
              <p:cNvSpPr txBox="1"/>
              <p:nvPr/>
            </p:nvSpPr>
            <p:spPr>
              <a:xfrm>
                <a:off x="16898774" y="11321329"/>
                <a:ext cx="5790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10F2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F10F21"/>
                    </a:solidFill>
                  </a:rPr>
                  <a:t>1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8D48C7-4381-7141-BF70-B164EDB06CB9}"/>
                  </a:ext>
                </a:extLst>
              </p:cNvPr>
              <p:cNvSpPr txBox="1"/>
              <p:nvPr/>
            </p:nvSpPr>
            <p:spPr>
              <a:xfrm>
                <a:off x="10853893" y="8563871"/>
                <a:ext cx="9973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10F21"/>
                    </a:solidFill>
                  </a:rPr>
                  <a:t>Y=1</a:t>
                </a:r>
                <a:endParaRPr lang="en-US" baseline="-25000" dirty="0">
                  <a:solidFill>
                    <a:srgbClr val="F10F2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33E8680-1C48-AC42-8E2B-167AE234AFA2}"/>
                  </a:ext>
                </a:extLst>
              </p:cNvPr>
              <p:cNvSpPr txBox="1"/>
              <p:nvPr/>
            </p:nvSpPr>
            <p:spPr>
              <a:xfrm>
                <a:off x="8778261" y="9210202"/>
                <a:ext cx="9973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10F21"/>
                    </a:solidFill>
                  </a:rPr>
                  <a:t>Y=0</a:t>
                </a:r>
                <a:endParaRPr lang="en-US" baseline="-25000" dirty="0">
                  <a:solidFill>
                    <a:srgbClr val="F10F21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1874DFF-DA19-644F-B56F-CE1EF45B0CB0}"/>
                  </a:ext>
                </a:extLst>
              </p:cNvPr>
              <p:cNvSpPr txBox="1"/>
              <p:nvPr/>
            </p:nvSpPr>
            <p:spPr>
              <a:xfrm>
                <a:off x="12188907" y="5644207"/>
                <a:ext cx="4090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10F21"/>
                    </a:solidFill>
                  </a:rPr>
                  <a:t>Y</a:t>
                </a:r>
                <a:endParaRPr lang="en-US" baseline="-25000" dirty="0">
                  <a:solidFill>
                    <a:srgbClr val="F10F21"/>
                  </a:solidFill>
                </a:endParaRP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672A964-36EC-1B47-8F86-F6D9E2A1B0D0}"/>
              </a:ext>
            </a:extLst>
          </p:cNvPr>
          <p:cNvSpPr/>
          <p:nvPr/>
        </p:nvSpPr>
        <p:spPr>
          <a:xfrm>
            <a:off x="12208358" y="5131339"/>
            <a:ext cx="6824345" cy="710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505D3C-9EA0-DE84-3F23-9903493766F2}"/>
              </a:ext>
            </a:extLst>
          </p:cNvPr>
          <p:cNvSpPr/>
          <p:nvPr/>
        </p:nvSpPr>
        <p:spPr>
          <a:xfrm>
            <a:off x="1312363" y="2733530"/>
            <a:ext cx="215623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/>
              <a:t>Classification</a:t>
            </a:r>
            <a:r>
              <a:rPr lang="en-US" sz="4800" dirty="0"/>
              <a:t>: predict a discrete (or categorical) value</a:t>
            </a:r>
            <a:r>
              <a:rPr lang="en-GB" sz="4800"/>
              <a:t> based on the input variables</a:t>
            </a:r>
            <a:r>
              <a:rPr lang="en-US" sz="48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A27B2F-ECE6-8EFD-5BAE-C19301EF675A}"/>
              </a:ext>
            </a:extLst>
          </p:cNvPr>
          <p:cNvSpPr/>
          <p:nvPr/>
        </p:nvSpPr>
        <p:spPr>
          <a:xfrm>
            <a:off x="1312363" y="3780399"/>
            <a:ext cx="17582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/>
              <a:t>Regression</a:t>
            </a:r>
            <a:r>
              <a:rPr lang="en-US" sz="4800" dirty="0"/>
              <a:t>: predict a continuous value </a:t>
            </a:r>
            <a:r>
              <a:rPr lang="en-GB" sz="4800"/>
              <a:t>based on the input variables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5980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7879124" y="720324"/>
            <a:ext cx="8619567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Binary classification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2164311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EB5AD540-18B1-1D4B-9D60-7AB2E69551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7000" y="7228113"/>
            <a:ext cx="529022" cy="438976"/>
          </a:xfrm>
          <a:prstGeom prst="rect">
            <a:avLst/>
          </a:prstGeom>
        </p:spPr>
      </p:pic>
      <p:pic>
        <p:nvPicPr>
          <p:cNvPr id="11" name="Bild 4">
            <a:extLst>
              <a:ext uri="{FF2B5EF4-FFF2-40B4-BE49-F238E27FC236}">
                <a16:creationId xmlns:a16="http://schemas.microsoft.com/office/drawing/2014/main" id="{2173860B-0830-AE4C-A5F8-C3AC2166D6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068" y="6542312"/>
            <a:ext cx="550555" cy="506511"/>
          </a:xfrm>
          <a:prstGeom prst="rect">
            <a:avLst/>
          </a:prstGeom>
        </p:spPr>
      </p:pic>
      <p:pic>
        <p:nvPicPr>
          <p:cNvPr id="12" name="Bild 5">
            <a:extLst>
              <a:ext uri="{FF2B5EF4-FFF2-40B4-BE49-F238E27FC236}">
                <a16:creationId xmlns:a16="http://schemas.microsoft.com/office/drawing/2014/main" id="{9136618F-A345-B94A-B780-538EC7520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688" y="3951513"/>
            <a:ext cx="8339892" cy="5166408"/>
          </a:xfrm>
          <a:prstGeom prst="rect">
            <a:avLst/>
          </a:prstGeom>
        </p:spPr>
      </p:pic>
      <p:pic>
        <p:nvPicPr>
          <p:cNvPr id="13" name="Bild 6">
            <a:extLst>
              <a:ext uri="{FF2B5EF4-FFF2-40B4-BE49-F238E27FC236}">
                <a16:creationId xmlns:a16="http://schemas.microsoft.com/office/drawing/2014/main" id="{A023143E-BC49-8F42-8B38-EED10E1DA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127" y="4000500"/>
            <a:ext cx="12633926" cy="4702628"/>
          </a:xfrm>
          <a:prstGeom prst="rect">
            <a:avLst/>
          </a:prstGeom>
        </p:spPr>
      </p:pic>
      <p:pic>
        <p:nvPicPr>
          <p:cNvPr id="14" name="Bild 8">
            <a:extLst>
              <a:ext uri="{FF2B5EF4-FFF2-40B4-BE49-F238E27FC236}">
                <a16:creationId xmlns:a16="http://schemas.microsoft.com/office/drawing/2014/main" id="{AD973436-9335-244C-896F-38E16ACE7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3047" y="8701466"/>
            <a:ext cx="2201606" cy="2600086"/>
          </a:xfrm>
          <a:prstGeom prst="rect">
            <a:avLst/>
          </a:prstGeom>
        </p:spPr>
      </p:pic>
      <p:sp>
        <p:nvSpPr>
          <p:cNvPr id="15" name="Freihandform 11">
            <a:extLst>
              <a:ext uri="{FF2B5EF4-FFF2-40B4-BE49-F238E27FC236}">
                <a16:creationId xmlns:a16="http://schemas.microsoft.com/office/drawing/2014/main" id="{6337C01E-FEDE-A748-9BA8-506FC0FF07B9}"/>
              </a:ext>
            </a:extLst>
          </p:cNvPr>
          <p:cNvSpPr/>
          <p:nvPr/>
        </p:nvSpPr>
        <p:spPr>
          <a:xfrm>
            <a:off x="11644137" y="4093033"/>
            <a:ext cx="2588418" cy="5706682"/>
          </a:xfrm>
          <a:custGeom>
            <a:avLst/>
            <a:gdLst>
              <a:gd name="connsiteX0" fmla="*/ 897466 w 897466"/>
              <a:gd name="connsiteY0" fmla="*/ 0 h 3539067"/>
              <a:gd name="connsiteX1" fmla="*/ 0 w 897466"/>
              <a:gd name="connsiteY1" fmla="*/ 3539067 h 3539067"/>
              <a:gd name="connsiteX2" fmla="*/ 0 w 897466"/>
              <a:gd name="connsiteY2" fmla="*/ 3539067 h 3539067"/>
              <a:gd name="connsiteX0" fmla="*/ 897466 w 897466"/>
              <a:gd name="connsiteY0" fmla="*/ 0 h 3539067"/>
              <a:gd name="connsiteX1" fmla="*/ 406400 w 897466"/>
              <a:gd name="connsiteY1" fmla="*/ 1828800 h 3539067"/>
              <a:gd name="connsiteX2" fmla="*/ 0 w 897466"/>
              <a:gd name="connsiteY2" fmla="*/ 3539067 h 3539067"/>
              <a:gd name="connsiteX3" fmla="*/ 0 w 897466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45184 w 1445184"/>
              <a:gd name="connsiteY0" fmla="*/ 0 h 3539067"/>
              <a:gd name="connsiteX1" fmla="*/ 22784 w 1445184"/>
              <a:gd name="connsiteY1" fmla="*/ 1608667 h 3539067"/>
              <a:gd name="connsiteX2" fmla="*/ 547718 w 1445184"/>
              <a:gd name="connsiteY2" fmla="*/ 3539067 h 3539067"/>
              <a:gd name="connsiteX3" fmla="*/ 547718 w 1445184"/>
              <a:gd name="connsiteY3" fmla="*/ 3539067 h 3539067"/>
              <a:gd name="connsiteX0" fmla="*/ 1449016 w 1449016"/>
              <a:gd name="connsiteY0" fmla="*/ 0 h 3539067"/>
              <a:gd name="connsiteX1" fmla="*/ 26616 w 1449016"/>
              <a:gd name="connsiteY1" fmla="*/ 1608667 h 3539067"/>
              <a:gd name="connsiteX2" fmla="*/ 551550 w 1449016"/>
              <a:gd name="connsiteY2" fmla="*/ 3539067 h 3539067"/>
              <a:gd name="connsiteX3" fmla="*/ 551550 w 1449016"/>
              <a:gd name="connsiteY3" fmla="*/ 3539067 h 3539067"/>
              <a:gd name="connsiteX0" fmla="*/ 1660683 w 1660683"/>
              <a:gd name="connsiteY0" fmla="*/ 0 h 3500931"/>
              <a:gd name="connsiteX1" fmla="*/ 26616 w 1660683"/>
              <a:gd name="connsiteY1" fmla="*/ 1570531 h 3500931"/>
              <a:gd name="connsiteX2" fmla="*/ 551550 w 1660683"/>
              <a:gd name="connsiteY2" fmla="*/ 3500931 h 3500931"/>
              <a:gd name="connsiteX3" fmla="*/ 551550 w 1660683"/>
              <a:gd name="connsiteY3" fmla="*/ 3500931 h 3500931"/>
              <a:gd name="connsiteX0" fmla="*/ 1801794 w 1801794"/>
              <a:gd name="connsiteY0" fmla="*/ 0 h 3500931"/>
              <a:gd name="connsiteX1" fmla="*/ 26616 w 1801794"/>
              <a:gd name="connsiteY1" fmla="*/ 1570531 h 3500931"/>
              <a:gd name="connsiteX2" fmla="*/ 551550 w 1801794"/>
              <a:gd name="connsiteY2" fmla="*/ 3500931 h 3500931"/>
              <a:gd name="connsiteX3" fmla="*/ 551550 w 1801794"/>
              <a:gd name="connsiteY3" fmla="*/ 3500931 h 3500931"/>
              <a:gd name="connsiteX0" fmla="*/ 1935678 w 1935678"/>
              <a:gd name="connsiteY0" fmla="*/ 0 h 3500931"/>
              <a:gd name="connsiteX1" fmla="*/ 19388 w 1935678"/>
              <a:gd name="connsiteY1" fmla="*/ 1595955 h 3500931"/>
              <a:gd name="connsiteX2" fmla="*/ 685434 w 1935678"/>
              <a:gd name="connsiteY2" fmla="*/ 3500931 h 3500931"/>
              <a:gd name="connsiteX3" fmla="*/ 685434 w 1935678"/>
              <a:gd name="connsiteY3" fmla="*/ 3500931 h 3500931"/>
              <a:gd name="connsiteX0" fmla="*/ 1950090 w 1950090"/>
              <a:gd name="connsiteY0" fmla="*/ 0 h 3591249"/>
              <a:gd name="connsiteX1" fmla="*/ 33800 w 1950090"/>
              <a:gd name="connsiteY1" fmla="*/ 1595955 h 3591249"/>
              <a:gd name="connsiteX2" fmla="*/ 843778 w 1950090"/>
              <a:gd name="connsiteY2" fmla="*/ 3434827 h 3591249"/>
              <a:gd name="connsiteX3" fmla="*/ 699846 w 1950090"/>
              <a:gd name="connsiteY3" fmla="*/ 3500931 h 3591249"/>
              <a:gd name="connsiteX4" fmla="*/ 699846 w 1950090"/>
              <a:gd name="connsiteY4" fmla="*/ 3500931 h 3591249"/>
              <a:gd name="connsiteX0" fmla="*/ 1950090 w 1950090"/>
              <a:gd name="connsiteY0" fmla="*/ 0 h 3591249"/>
              <a:gd name="connsiteX1" fmla="*/ 33800 w 1950090"/>
              <a:gd name="connsiteY1" fmla="*/ 1595955 h 3591249"/>
              <a:gd name="connsiteX2" fmla="*/ 843778 w 1950090"/>
              <a:gd name="connsiteY2" fmla="*/ 3434827 h 3591249"/>
              <a:gd name="connsiteX3" fmla="*/ 699846 w 1950090"/>
              <a:gd name="connsiteY3" fmla="*/ 3500931 h 3591249"/>
              <a:gd name="connsiteX0" fmla="*/ 1950090 w 1950090"/>
              <a:gd name="connsiteY0" fmla="*/ 0 h 3434827"/>
              <a:gd name="connsiteX1" fmla="*/ 33800 w 1950090"/>
              <a:gd name="connsiteY1" fmla="*/ 1595955 h 3434827"/>
              <a:gd name="connsiteX2" fmla="*/ 843778 w 1950090"/>
              <a:gd name="connsiteY2" fmla="*/ 3434827 h 3434827"/>
              <a:gd name="connsiteX0" fmla="*/ 1941741 w 1941741"/>
              <a:gd name="connsiteY0" fmla="*/ 0 h 3867041"/>
              <a:gd name="connsiteX1" fmla="*/ 25451 w 1941741"/>
              <a:gd name="connsiteY1" fmla="*/ 1595955 h 3867041"/>
              <a:gd name="connsiteX2" fmla="*/ 1188206 w 1941741"/>
              <a:gd name="connsiteY2" fmla="*/ 3867041 h 3867041"/>
              <a:gd name="connsiteX0" fmla="*/ 1947022 w 1947022"/>
              <a:gd name="connsiteY0" fmla="*/ 0 h 3867041"/>
              <a:gd name="connsiteX1" fmla="*/ 30732 w 1947022"/>
              <a:gd name="connsiteY1" fmla="*/ 1595955 h 3867041"/>
              <a:gd name="connsiteX2" fmla="*/ 1193487 w 1947022"/>
              <a:gd name="connsiteY2" fmla="*/ 3867041 h 386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7022" h="3867041">
                <a:moveTo>
                  <a:pt x="1947022" y="0"/>
                </a:moveTo>
                <a:cubicBezTo>
                  <a:pt x="1337422" y="366889"/>
                  <a:pt x="115398" y="975065"/>
                  <a:pt x="30732" y="1595955"/>
                </a:cubicBezTo>
                <a:cubicBezTo>
                  <a:pt x="-188931" y="2164189"/>
                  <a:pt x="828479" y="3498697"/>
                  <a:pt x="1193487" y="3867041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ln w="38100" cmpd="sng">
                <a:solidFill>
                  <a:srgbClr val="000000"/>
                </a:solidFill>
              </a:ln>
              <a:latin typeface="Calibri" charset="0"/>
            </a:endParaRPr>
          </a:p>
        </p:txBody>
      </p:sp>
      <p:sp>
        <p:nvSpPr>
          <p:cNvPr id="16" name="Freihandform 12">
            <a:extLst>
              <a:ext uri="{FF2B5EF4-FFF2-40B4-BE49-F238E27FC236}">
                <a16:creationId xmlns:a16="http://schemas.microsoft.com/office/drawing/2014/main" id="{50FFB845-BFA7-D34F-AD42-307CBFAA5F2F}"/>
              </a:ext>
            </a:extLst>
          </p:cNvPr>
          <p:cNvSpPr/>
          <p:nvPr/>
        </p:nvSpPr>
        <p:spPr>
          <a:xfrm>
            <a:off x="11551090" y="4016828"/>
            <a:ext cx="1091811" cy="5571617"/>
          </a:xfrm>
          <a:custGeom>
            <a:avLst/>
            <a:gdLst>
              <a:gd name="connsiteX0" fmla="*/ 897466 w 897466"/>
              <a:gd name="connsiteY0" fmla="*/ 0 h 3539067"/>
              <a:gd name="connsiteX1" fmla="*/ 0 w 897466"/>
              <a:gd name="connsiteY1" fmla="*/ 3539067 h 3539067"/>
              <a:gd name="connsiteX2" fmla="*/ 0 w 897466"/>
              <a:gd name="connsiteY2" fmla="*/ 3539067 h 3539067"/>
              <a:gd name="connsiteX0" fmla="*/ 897466 w 897466"/>
              <a:gd name="connsiteY0" fmla="*/ 0 h 3539067"/>
              <a:gd name="connsiteX1" fmla="*/ 406400 w 897466"/>
              <a:gd name="connsiteY1" fmla="*/ 1828800 h 3539067"/>
              <a:gd name="connsiteX2" fmla="*/ 0 w 897466"/>
              <a:gd name="connsiteY2" fmla="*/ 3539067 h 3539067"/>
              <a:gd name="connsiteX3" fmla="*/ 0 w 897466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45184 w 1445184"/>
              <a:gd name="connsiteY0" fmla="*/ 0 h 3539067"/>
              <a:gd name="connsiteX1" fmla="*/ 22784 w 1445184"/>
              <a:gd name="connsiteY1" fmla="*/ 1608667 h 3539067"/>
              <a:gd name="connsiteX2" fmla="*/ 547718 w 1445184"/>
              <a:gd name="connsiteY2" fmla="*/ 3539067 h 3539067"/>
              <a:gd name="connsiteX3" fmla="*/ 547718 w 1445184"/>
              <a:gd name="connsiteY3" fmla="*/ 3539067 h 3539067"/>
              <a:gd name="connsiteX0" fmla="*/ 1449016 w 1449016"/>
              <a:gd name="connsiteY0" fmla="*/ 0 h 3539067"/>
              <a:gd name="connsiteX1" fmla="*/ 26616 w 1449016"/>
              <a:gd name="connsiteY1" fmla="*/ 1608667 h 3539067"/>
              <a:gd name="connsiteX2" fmla="*/ 551550 w 1449016"/>
              <a:gd name="connsiteY2" fmla="*/ 3539067 h 3539067"/>
              <a:gd name="connsiteX3" fmla="*/ 551550 w 1449016"/>
              <a:gd name="connsiteY3" fmla="*/ 3539067 h 3539067"/>
              <a:gd name="connsiteX0" fmla="*/ 897466 w 897466"/>
              <a:gd name="connsiteY0" fmla="*/ 0 h 3539067"/>
              <a:gd name="connsiteX1" fmla="*/ 0 w 897466"/>
              <a:gd name="connsiteY1" fmla="*/ 3539067 h 3539067"/>
              <a:gd name="connsiteX2" fmla="*/ 0 w 897466"/>
              <a:gd name="connsiteY2" fmla="*/ 3539067 h 353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7466" h="3539067">
                <a:moveTo>
                  <a:pt x="897466" y="0"/>
                </a:moveTo>
                <a:lnTo>
                  <a:pt x="0" y="3539067"/>
                </a:lnTo>
                <a:lnTo>
                  <a:pt x="0" y="3539067"/>
                </a:ln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ln w="38100" cmpd="sng">
                <a:solidFill>
                  <a:srgbClr val="000000"/>
                </a:solidFill>
              </a:ln>
              <a:latin typeface="Calibri" charset="0"/>
            </a:endParaRPr>
          </a:p>
        </p:txBody>
      </p:sp>
      <p:sp>
        <p:nvSpPr>
          <p:cNvPr id="17" name="Freihandform 13">
            <a:extLst>
              <a:ext uri="{FF2B5EF4-FFF2-40B4-BE49-F238E27FC236}">
                <a16:creationId xmlns:a16="http://schemas.microsoft.com/office/drawing/2014/main" id="{E3EF688C-114B-C44B-B864-46979C3FFACE}"/>
              </a:ext>
            </a:extLst>
          </p:cNvPr>
          <p:cNvSpPr/>
          <p:nvPr/>
        </p:nvSpPr>
        <p:spPr>
          <a:xfrm>
            <a:off x="11023213" y="4203098"/>
            <a:ext cx="3523063" cy="5447799"/>
          </a:xfrm>
          <a:custGeom>
            <a:avLst/>
            <a:gdLst>
              <a:gd name="connsiteX0" fmla="*/ 897466 w 897466"/>
              <a:gd name="connsiteY0" fmla="*/ 0 h 3539067"/>
              <a:gd name="connsiteX1" fmla="*/ 0 w 897466"/>
              <a:gd name="connsiteY1" fmla="*/ 3539067 h 3539067"/>
              <a:gd name="connsiteX2" fmla="*/ 0 w 897466"/>
              <a:gd name="connsiteY2" fmla="*/ 3539067 h 3539067"/>
              <a:gd name="connsiteX0" fmla="*/ 897466 w 897466"/>
              <a:gd name="connsiteY0" fmla="*/ 0 h 3539067"/>
              <a:gd name="connsiteX1" fmla="*/ 406400 w 897466"/>
              <a:gd name="connsiteY1" fmla="*/ 1828800 h 3539067"/>
              <a:gd name="connsiteX2" fmla="*/ 0 w 897466"/>
              <a:gd name="connsiteY2" fmla="*/ 3539067 h 3539067"/>
              <a:gd name="connsiteX3" fmla="*/ 0 w 897466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45184 w 1445184"/>
              <a:gd name="connsiteY0" fmla="*/ 0 h 3539067"/>
              <a:gd name="connsiteX1" fmla="*/ 22784 w 1445184"/>
              <a:gd name="connsiteY1" fmla="*/ 1608667 h 3539067"/>
              <a:gd name="connsiteX2" fmla="*/ 547718 w 1445184"/>
              <a:gd name="connsiteY2" fmla="*/ 3539067 h 3539067"/>
              <a:gd name="connsiteX3" fmla="*/ 547718 w 1445184"/>
              <a:gd name="connsiteY3" fmla="*/ 3539067 h 3539067"/>
              <a:gd name="connsiteX0" fmla="*/ 1449016 w 1449016"/>
              <a:gd name="connsiteY0" fmla="*/ 0 h 3539067"/>
              <a:gd name="connsiteX1" fmla="*/ 26616 w 1449016"/>
              <a:gd name="connsiteY1" fmla="*/ 1608667 h 3539067"/>
              <a:gd name="connsiteX2" fmla="*/ 551550 w 1449016"/>
              <a:gd name="connsiteY2" fmla="*/ 3539067 h 3539067"/>
              <a:gd name="connsiteX3" fmla="*/ 551550 w 1449016"/>
              <a:gd name="connsiteY3" fmla="*/ 3539067 h 3539067"/>
              <a:gd name="connsiteX0" fmla="*/ 1449016 w 1449016"/>
              <a:gd name="connsiteY0" fmla="*/ 0 h 3539067"/>
              <a:gd name="connsiteX1" fmla="*/ 483816 w 1449016"/>
              <a:gd name="connsiteY1" fmla="*/ 755101 h 3539067"/>
              <a:gd name="connsiteX2" fmla="*/ 26616 w 1449016"/>
              <a:gd name="connsiteY2" fmla="*/ 1608667 h 3539067"/>
              <a:gd name="connsiteX3" fmla="*/ 551550 w 1449016"/>
              <a:gd name="connsiteY3" fmla="*/ 3539067 h 3539067"/>
              <a:gd name="connsiteX4" fmla="*/ 551550 w 1449016"/>
              <a:gd name="connsiteY4" fmla="*/ 3539067 h 3539067"/>
              <a:gd name="connsiteX0" fmla="*/ 1492848 w 1492848"/>
              <a:gd name="connsiteY0" fmla="*/ 0 h 3539067"/>
              <a:gd name="connsiteX1" fmla="*/ 527648 w 1492848"/>
              <a:gd name="connsiteY1" fmla="*/ 755101 h 3539067"/>
              <a:gd name="connsiteX2" fmla="*/ 70448 w 1492848"/>
              <a:gd name="connsiteY2" fmla="*/ 1608667 h 3539067"/>
              <a:gd name="connsiteX3" fmla="*/ 595382 w 1492848"/>
              <a:gd name="connsiteY3" fmla="*/ 3539067 h 3539067"/>
              <a:gd name="connsiteX4" fmla="*/ 595382 w 1492848"/>
              <a:gd name="connsiteY4" fmla="*/ 3539067 h 3539067"/>
              <a:gd name="connsiteX0" fmla="*/ 1515938 w 1515938"/>
              <a:gd name="connsiteY0" fmla="*/ 0 h 3539067"/>
              <a:gd name="connsiteX1" fmla="*/ 550738 w 1515938"/>
              <a:gd name="connsiteY1" fmla="*/ 755101 h 3539067"/>
              <a:gd name="connsiteX2" fmla="*/ 42738 w 1515938"/>
              <a:gd name="connsiteY2" fmla="*/ 678828 h 3539067"/>
              <a:gd name="connsiteX3" fmla="*/ 93538 w 1515938"/>
              <a:gd name="connsiteY3" fmla="*/ 1608667 h 3539067"/>
              <a:gd name="connsiteX4" fmla="*/ 618472 w 1515938"/>
              <a:gd name="connsiteY4" fmla="*/ 3539067 h 3539067"/>
              <a:gd name="connsiteX5" fmla="*/ 618472 w 1515938"/>
              <a:gd name="connsiteY5" fmla="*/ 3539067 h 3539067"/>
              <a:gd name="connsiteX0" fmla="*/ 1871845 w 1871845"/>
              <a:gd name="connsiteY0" fmla="*/ 0 h 3539067"/>
              <a:gd name="connsiteX1" fmla="*/ 906645 w 1871845"/>
              <a:gd name="connsiteY1" fmla="*/ 755101 h 3539067"/>
              <a:gd name="connsiteX2" fmla="*/ 9178 w 1871845"/>
              <a:gd name="connsiteY2" fmla="*/ 297463 h 3539067"/>
              <a:gd name="connsiteX3" fmla="*/ 449445 w 1871845"/>
              <a:gd name="connsiteY3" fmla="*/ 1608667 h 3539067"/>
              <a:gd name="connsiteX4" fmla="*/ 974379 w 1871845"/>
              <a:gd name="connsiteY4" fmla="*/ 3539067 h 3539067"/>
              <a:gd name="connsiteX5" fmla="*/ 974379 w 1871845"/>
              <a:gd name="connsiteY5" fmla="*/ 3539067 h 3539067"/>
              <a:gd name="connsiteX0" fmla="*/ 1901974 w 1901974"/>
              <a:gd name="connsiteY0" fmla="*/ 0 h 3539067"/>
              <a:gd name="connsiteX1" fmla="*/ 936774 w 1901974"/>
              <a:gd name="connsiteY1" fmla="*/ 755101 h 3539067"/>
              <a:gd name="connsiteX2" fmla="*/ 39307 w 1901974"/>
              <a:gd name="connsiteY2" fmla="*/ 297463 h 3539067"/>
              <a:gd name="connsiteX3" fmla="*/ 191708 w 1901974"/>
              <a:gd name="connsiteY3" fmla="*/ 816119 h 3539067"/>
              <a:gd name="connsiteX4" fmla="*/ 479574 w 1901974"/>
              <a:gd name="connsiteY4" fmla="*/ 1608667 h 3539067"/>
              <a:gd name="connsiteX5" fmla="*/ 1004508 w 1901974"/>
              <a:gd name="connsiteY5" fmla="*/ 3539067 h 3539067"/>
              <a:gd name="connsiteX6" fmla="*/ 1004508 w 1901974"/>
              <a:gd name="connsiteY6" fmla="*/ 3539067 h 3539067"/>
              <a:gd name="connsiteX0" fmla="*/ 1963388 w 1963388"/>
              <a:gd name="connsiteY0" fmla="*/ 0 h 3539067"/>
              <a:gd name="connsiteX1" fmla="*/ 998188 w 1963388"/>
              <a:gd name="connsiteY1" fmla="*/ 755101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540988 w 1963388"/>
              <a:gd name="connsiteY4" fmla="*/ 1608667 h 3539067"/>
              <a:gd name="connsiteX5" fmla="*/ 1065922 w 1963388"/>
              <a:gd name="connsiteY5" fmla="*/ 3539067 h 3539067"/>
              <a:gd name="connsiteX6" fmla="*/ 1065922 w 1963388"/>
              <a:gd name="connsiteY6" fmla="*/ 3539067 h 3539067"/>
              <a:gd name="connsiteX0" fmla="*/ 1963388 w 1963388"/>
              <a:gd name="connsiteY0" fmla="*/ 0 h 3539067"/>
              <a:gd name="connsiteX1" fmla="*/ 998188 w 1963388"/>
              <a:gd name="connsiteY1" fmla="*/ 755101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185389 w 1963388"/>
              <a:gd name="connsiteY4" fmla="*/ 938157 h 3539067"/>
              <a:gd name="connsiteX5" fmla="*/ 540988 w 1963388"/>
              <a:gd name="connsiteY5" fmla="*/ 1608667 h 3539067"/>
              <a:gd name="connsiteX6" fmla="*/ 1065922 w 1963388"/>
              <a:gd name="connsiteY6" fmla="*/ 3539067 h 3539067"/>
              <a:gd name="connsiteX7" fmla="*/ 1065922 w 1963388"/>
              <a:gd name="connsiteY7" fmla="*/ 3539067 h 3539067"/>
              <a:gd name="connsiteX0" fmla="*/ 1963388 w 1963388"/>
              <a:gd name="connsiteY0" fmla="*/ 0 h 3539067"/>
              <a:gd name="connsiteX1" fmla="*/ 998188 w 1963388"/>
              <a:gd name="connsiteY1" fmla="*/ 755101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642589 w 1963388"/>
              <a:gd name="connsiteY4" fmla="*/ 724592 h 3539067"/>
              <a:gd name="connsiteX5" fmla="*/ 540988 w 1963388"/>
              <a:gd name="connsiteY5" fmla="*/ 1608667 h 3539067"/>
              <a:gd name="connsiteX6" fmla="*/ 1065922 w 1963388"/>
              <a:gd name="connsiteY6" fmla="*/ 3539067 h 3539067"/>
              <a:gd name="connsiteX7" fmla="*/ 1065922 w 1963388"/>
              <a:gd name="connsiteY7" fmla="*/ 3539067 h 3539067"/>
              <a:gd name="connsiteX0" fmla="*/ 1963388 w 1963388"/>
              <a:gd name="connsiteY0" fmla="*/ 0 h 3539067"/>
              <a:gd name="connsiteX1" fmla="*/ 998188 w 1963388"/>
              <a:gd name="connsiteY1" fmla="*/ 755101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642589 w 1963388"/>
              <a:gd name="connsiteY4" fmla="*/ 724592 h 3539067"/>
              <a:gd name="connsiteX5" fmla="*/ 270054 w 1963388"/>
              <a:gd name="connsiteY5" fmla="*/ 1608667 h 3539067"/>
              <a:gd name="connsiteX6" fmla="*/ 1065922 w 1963388"/>
              <a:gd name="connsiteY6" fmla="*/ 3539067 h 3539067"/>
              <a:gd name="connsiteX7" fmla="*/ 1065922 w 1963388"/>
              <a:gd name="connsiteY7" fmla="*/ 3539067 h 3539067"/>
              <a:gd name="connsiteX0" fmla="*/ 1963388 w 1963388"/>
              <a:gd name="connsiteY0" fmla="*/ 0 h 3539067"/>
              <a:gd name="connsiteX1" fmla="*/ 1048988 w 1963388"/>
              <a:gd name="connsiteY1" fmla="*/ 694082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642589 w 1963388"/>
              <a:gd name="connsiteY4" fmla="*/ 724592 h 3539067"/>
              <a:gd name="connsiteX5" fmla="*/ 270054 w 1963388"/>
              <a:gd name="connsiteY5" fmla="*/ 1608667 h 3539067"/>
              <a:gd name="connsiteX6" fmla="*/ 1065922 w 1963388"/>
              <a:gd name="connsiteY6" fmla="*/ 3539067 h 3539067"/>
              <a:gd name="connsiteX7" fmla="*/ 1065922 w 1963388"/>
              <a:gd name="connsiteY7" fmla="*/ 3539067 h 3539067"/>
              <a:gd name="connsiteX0" fmla="*/ 1963388 w 1963388"/>
              <a:gd name="connsiteY0" fmla="*/ 0 h 3539067"/>
              <a:gd name="connsiteX1" fmla="*/ 1048988 w 1963388"/>
              <a:gd name="connsiteY1" fmla="*/ 694082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642589 w 1963388"/>
              <a:gd name="connsiteY4" fmla="*/ 724592 h 3539067"/>
              <a:gd name="connsiteX5" fmla="*/ 267233 w 1963388"/>
              <a:gd name="connsiteY5" fmla="*/ 1289012 h 3539067"/>
              <a:gd name="connsiteX6" fmla="*/ 270054 w 1963388"/>
              <a:gd name="connsiteY6" fmla="*/ 1608667 h 3539067"/>
              <a:gd name="connsiteX7" fmla="*/ 1065922 w 1963388"/>
              <a:gd name="connsiteY7" fmla="*/ 3539067 h 3539067"/>
              <a:gd name="connsiteX8" fmla="*/ 1065922 w 1963388"/>
              <a:gd name="connsiteY8" fmla="*/ 3539067 h 3539067"/>
              <a:gd name="connsiteX0" fmla="*/ 2434009 w 2434009"/>
              <a:gd name="connsiteY0" fmla="*/ 0 h 3539067"/>
              <a:gd name="connsiteX1" fmla="*/ 1519609 w 2434009"/>
              <a:gd name="connsiteY1" fmla="*/ 694082 h 3539067"/>
              <a:gd name="connsiteX2" fmla="*/ 571342 w 2434009"/>
              <a:gd name="connsiteY2" fmla="*/ 297463 h 3539067"/>
              <a:gd name="connsiteX3" fmla="*/ 520543 w 2434009"/>
              <a:gd name="connsiteY3" fmla="*/ 648319 h 3539067"/>
              <a:gd name="connsiteX4" fmla="*/ 1113210 w 2434009"/>
              <a:gd name="connsiteY4" fmla="*/ 724592 h 3539067"/>
              <a:gd name="connsiteX5" fmla="*/ 4077 w 2434009"/>
              <a:gd name="connsiteY5" fmla="*/ 1276300 h 3539067"/>
              <a:gd name="connsiteX6" fmla="*/ 740675 w 2434009"/>
              <a:gd name="connsiteY6" fmla="*/ 1608667 h 3539067"/>
              <a:gd name="connsiteX7" fmla="*/ 1536543 w 2434009"/>
              <a:gd name="connsiteY7" fmla="*/ 3539067 h 3539067"/>
              <a:gd name="connsiteX8" fmla="*/ 1536543 w 2434009"/>
              <a:gd name="connsiteY8" fmla="*/ 3539067 h 3539067"/>
              <a:gd name="connsiteX0" fmla="*/ 2429932 w 2429932"/>
              <a:gd name="connsiteY0" fmla="*/ 0 h 3539067"/>
              <a:gd name="connsiteX1" fmla="*/ 1515532 w 2429932"/>
              <a:gd name="connsiteY1" fmla="*/ 694082 h 3539067"/>
              <a:gd name="connsiteX2" fmla="*/ 567265 w 2429932"/>
              <a:gd name="connsiteY2" fmla="*/ 297463 h 3539067"/>
              <a:gd name="connsiteX3" fmla="*/ 516466 w 2429932"/>
              <a:gd name="connsiteY3" fmla="*/ 648319 h 3539067"/>
              <a:gd name="connsiteX4" fmla="*/ 1109133 w 2429932"/>
              <a:gd name="connsiteY4" fmla="*/ 724592 h 3539067"/>
              <a:gd name="connsiteX5" fmla="*/ 0 w 2429932"/>
              <a:gd name="connsiteY5" fmla="*/ 1276300 h 3539067"/>
              <a:gd name="connsiteX6" fmla="*/ 736598 w 2429932"/>
              <a:gd name="connsiteY6" fmla="*/ 1608667 h 3539067"/>
              <a:gd name="connsiteX7" fmla="*/ 1532466 w 2429932"/>
              <a:gd name="connsiteY7" fmla="*/ 3539067 h 3539067"/>
              <a:gd name="connsiteX8" fmla="*/ 1532466 w 2429932"/>
              <a:gd name="connsiteY8" fmla="*/ 3539067 h 3539067"/>
              <a:gd name="connsiteX0" fmla="*/ 2429932 w 2429932"/>
              <a:gd name="connsiteY0" fmla="*/ 0 h 3539067"/>
              <a:gd name="connsiteX1" fmla="*/ 1515532 w 2429932"/>
              <a:gd name="connsiteY1" fmla="*/ 694082 h 3539067"/>
              <a:gd name="connsiteX2" fmla="*/ 567265 w 2429932"/>
              <a:gd name="connsiteY2" fmla="*/ 297463 h 3539067"/>
              <a:gd name="connsiteX3" fmla="*/ 516466 w 2429932"/>
              <a:gd name="connsiteY3" fmla="*/ 648319 h 3539067"/>
              <a:gd name="connsiteX4" fmla="*/ 1179689 w 2429932"/>
              <a:gd name="connsiteY4" fmla="*/ 788153 h 3539067"/>
              <a:gd name="connsiteX5" fmla="*/ 0 w 2429932"/>
              <a:gd name="connsiteY5" fmla="*/ 1276300 h 3539067"/>
              <a:gd name="connsiteX6" fmla="*/ 736598 w 2429932"/>
              <a:gd name="connsiteY6" fmla="*/ 1608667 h 3539067"/>
              <a:gd name="connsiteX7" fmla="*/ 1532466 w 2429932"/>
              <a:gd name="connsiteY7" fmla="*/ 3539067 h 3539067"/>
              <a:gd name="connsiteX8" fmla="*/ 1532466 w 2429932"/>
              <a:gd name="connsiteY8" fmla="*/ 3539067 h 3539067"/>
              <a:gd name="connsiteX0" fmla="*/ 2432400 w 2432400"/>
              <a:gd name="connsiteY0" fmla="*/ 0 h 3539067"/>
              <a:gd name="connsiteX1" fmla="*/ 1518000 w 2432400"/>
              <a:gd name="connsiteY1" fmla="*/ 694082 h 3539067"/>
              <a:gd name="connsiteX2" fmla="*/ 569733 w 2432400"/>
              <a:gd name="connsiteY2" fmla="*/ 297463 h 3539067"/>
              <a:gd name="connsiteX3" fmla="*/ 518934 w 2432400"/>
              <a:gd name="connsiteY3" fmla="*/ 648319 h 3539067"/>
              <a:gd name="connsiteX4" fmla="*/ 1182157 w 2432400"/>
              <a:gd name="connsiteY4" fmla="*/ 788153 h 3539067"/>
              <a:gd name="connsiteX5" fmla="*/ 524579 w 2432400"/>
              <a:gd name="connsiteY5" fmla="*/ 996633 h 3539067"/>
              <a:gd name="connsiteX6" fmla="*/ 2468 w 2432400"/>
              <a:gd name="connsiteY6" fmla="*/ 1276300 h 3539067"/>
              <a:gd name="connsiteX7" fmla="*/ 739066 w 2432400"/>
              <a:gd name="connsiteY7" fmla="*/ 1608667 h 3539067"/>
              <a:gd name="connsiteX8" fmla="*/ 1534934 w 2432400"/>
              <a:gd name="connsiteY8" fmla="*/ 3539067 h 3539067"/>
              <a:gd name="connsiteX9" fmla="*/ 1534934 w 2432400"/>
              <a:gd name="connsiteY9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534067 w 2431533"/>
              <a:gd name="connsiteY8" fmla="*/ 3539067 h 3539067"/>
              <a:gd name="connsiteX9" fmla="*/ 1534067 w 2431533"/>
              <a:gd name="connsiteY9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763601 w 2431533"/>
              <a:gd name="connsiteY8" fmla="*/ 2064455 h 3539067"/>
              <a:gd name="connsiteX9" fmla="*/ 1534067 w 2431533"/>
              <a:gd name="connsiteY9" fmla="*/ 3539067 h 3539067"/>
              <a:gd name="connsiteX10" fmla="*/ 1534067 w 2431533"/>
              <a:gd name="connsiteY10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1534067 w 2431533"/>
              <a:gd name="connsiteY9" fmla="*/ 3539067 h 3539067"/>
              <a:gd name="connsiteX10" fmla="*/ 1534067 w 2431533"/>
              <a:gd name="connsiteY10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1534067 w 2431533"/>
              <a:gd name="connsiteY9" fmla="*/ 3539067 h 3539067"/>
              <a:gd name="connsiteX10" fmla="*/ 1534067 w 2431533"/>
              <a:gd name="connsiteY10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1534067 w 2431533"/>
              <a:gd name="connsiteY9" fmla="*/ 3539067 h 3539067"/>
              <a:gd name="connsiteX10" fmla="*/ 1534067 w 2431533"/>
              <a:gd name="connsiteY10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396712 w 2431533"/>
              <a:gd name="connsiteY9" fmla="*/ 247124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396712 w 2431533"/>
              <a:gd name="connsiteY9" fmla="*/ 247124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455976 w 2431533"/>
              <a:gd name="connsiteY7" fmla="*/ 1697652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455976 w 2431533"/>
              <a:gd name="connsiteY7" fmla="*/ 1697652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455976 w 2431533"/>
              <a:gd name="connsiteY7" fmla="*/ 1697652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699150 w 2699150"/>
              <a:gd name="connsiteY0" fmla="*/ 0 h 3539067"/>
              <a:gd name="connsiteX1" fmla="*/ 1784750 w 2699150"/>
              <a:gd name="connsiteY1" fmla="*/ 694082 h 3539067"/>
              <a:gd name="connsiteX2" fmla="*/ 836483 w 2699150"/>
              <a:gd name="connsiteY2" fmla="*/ 297463 h 3539067"/>
              <a:gd name="connsiteX3" fmla="*/ 785684 w 2699150"/>
              <a:gd name="connsiteY3" fmla="*/ 648319 h 3539067"/>
              <a:gd name="connsiteX4" fmla="*/ 1448907 w 2699150"/>
              <a:gd name="connsiteY4" fmla="*/ 788153 h 3539067"/>
              <a:gd name="connsiteX5" fmla="*/ 1002996 w 2699150"/>
              <a:gd name="connsiteY5" fmla="*/ 1098331 h 3539067"/>
              <a:gd name="connsiteX6" fmla="*/ 1106 w 2699150"/>
              <a:gd name="connsiteY6" fmla="*/ 1200027 h 3539067"/>
              <a:gd name="connsiteX7" fmla="*/ 723593 w 2699150"/>
              <a:gd name="connsiteY7" fmla="*/ 1697652 h 3539067"/>
              <a:gd name="connsiteX8" fmla="*/ 396218 w 2699150"/>
              <a:gd name="connsiteY8" fmla="*/ 2166152 h 3539067"/>
              <a:gd name="connsiteX9" fmla="*/ 791329 w 2699150"/>
              <a:gd name="connsiteY9" fmla="*/ 2356835 h 3539067"/>
              <a:gd name="connsiteX10" fmla="*/ 1801684 w 2699150"/>
              <a:gd name="connsiteY10" fmla="*/ 3539067 h 3539067"/>
              <a:gd name="connsiteX11" fmla="*/ 1801684 w 2699150"/>
              <a:gd name="connsiteY11" fmla="*/ 3539067 h 3539067"/>
              <a:gd name="connsiteX0" fmla="*/ 2699150 w 2699150"/>
              <a:gd name="connsiteY0" fmla="*/ 0 h 3539067"/>
              <a:gd name="connsiteX1" fmla="*/ 1784750 w 2699150"/>
              <a:gd name="connsiteY1" fmla="*/ 694082 h 3539067"/>
              <a:gd name="connsiteX2" fmla="*/ 836483 w 2699150"/>
              <a:gd name="connsiteY2" fmla="*/ 297463 h 3539067"/>
              <a:gd name="connsiteX3" fmla="*/ 785684 w 2699150"/>
              <a:gd name="connsiteY3" fmla="*/ 648319 h 3539067"/>
              <a:gd name="connsiteX4" fmla="*/ 1448907 w 2699150"/>
              <a:gd name="connsiteY4" fmla="*/ 788153 h 3539067"/>
              <a:gd name="connsiteX5" fmla="*/ 1002996 w 2699150"/>
              <a:gd name="connsiteY5" fmla="*/ 1098331 h 3539067"/>
              <a:gd name="connsiteX6" fmla="*/ 1106 w 2699150"/>
              <a:gd name="connsiteY6" fmla="*/ 1200027 h 3539067"/>
              <a:gd name="connsiteX7" fmla="*/ 723593 w 2699150"/>
              <a:gd name="connsiteY7" fmla="*/ 1697652 h 3539067"/>
              <a:gd name="connsiteX8" fmla="*/ 396218 w 2699150"/>
              <a:gd name="connsiteY8" fmla="*/ 2166152 h 3539067"/>
              <a:gd name="connsiteX9" fmla="*/ 791329 w 2699150"/>
              <a:gd name="connsiteY9" fmla="*/ 2356835 h 3539067"/>
              <a:gd name="connsiteX10" fmla="*/ 1801684 w 2699150"/>
              <a:gd name="connsiteY10" fmla="*/ 3539067 h 3539067"/>
              <a:gd name="connsiteX11" fmla="*/ 1801684 w 2699150"/>
              <a:gd name="connsiteY11" fmla="*/ 3539067 h 3539067"/>
              <a:gd name="connsiteX0" fmla="*/ 2699150 w 2699150"/>
              <a:gd name="connsiteY0" fmla="*/ 0 h 3539067"/>
              <a:gd name="connsiteX1" fmla="*/ 1784750 w 2699150"/>
              <a:gd name="connsiteY1" fmla="*/ 694082 h 3539067"/>
              <a:gd name="connsiteX2" fmla="*/ 836483 w 2699150"/>
              <a:gd name="connsiteY2" fmla="*/ 297463 h 3539067"/>
              <a:gd name="connsiteX3" fmla="*/ 785684 w 2699150"/>
              <a:gd name="connsiteY3" fmla="*/ 648319 h 3539067"/>
              <a:gd name="connsiteX4" fmla="*/ 1448907 w 2699150"/>
              <a:gd name="connsiteY4" fmla="*/ 788153 h 3539067"/>
              <a:gd name="connsiteX5" fmla="*/ 1002996 w 2699150"/>
              <a:gd name="connsiteY5" fmla="*/ 1098331 h 3539067"/>
              <a:gd name="connsiteX6" fmla="*/ 1106 w 2699150"/>
              <a:gd name="connsiteY6" fmla="*/ 1200027 h 3539067"/>
              <a:gd name="connsiteX7" fmla="*/ 723593 w 2699150"/>
              <a:gd name="connsiteY7" fmla="*/ 1697652 h 3539067"/>
              <a:gd name="connsiteX8" fmla="*/ 396218 w 2699150"/>
              <a:gd name="connsiteY8" fmla="*/ 2166152 h 3539067"/>
              <a:gd name="connsiteX9" fmla="*/ 791329 w 2699150"/>
              <a:gd name="connsiteY9" fmla="*/ 2356835 h 3539067"/>
              <a:gd name="connsiteX10" fmla="*/ 1801684 w 2699150"/>
              <a:gd name="connsiteY10" fmla="*/ 3539067 h 3539067"/>
              <a:gd name="connsiteX11" fmla="*/ 1801684 w 2699150"/>
              <a:gd name="connsiteY11" fmla="*/ 3539067 h 3539067"/>
              <a:gd name="connsiteX0" fmla="*/ 2699150 w 2699150"/>
              <a:gd name="connsiteY0" fmla="*/ 0 h 3539067"/>
              <a:gd name="connsiteX1" fmla="*/ 1784750 w 2699150"/>
              <a:gd name="connsiteY1" fmla="*/ 694082 h 3539067"/>
              <a:gd name="connsiteX2" fmla="*/ 836483 w 2699150"/>
              <a:gd name="connsiteY2" fmla="*/ 297463 h 3539067"/>
              <a:gd name="connsiteX3" fmla="*/ 785684 w 2699150"/>
              <a:gd name="connsiteY3" fmla="*/ 648319 h 3539067"/>
              <a:gd name="connsiteX4" fmla="*/ 1448907 w 2699150"/>
              <a:gd name="connsiteY4" fmla="*/ 788153 h 3539067"/>
              <a:gd name="connsiteX5" fmla="*/ 1002996 w 2699150"/>
              <a:gd name="connsiteY5" fmla="*/ 1098331 h 3539067"/>
              <a:gd name="connsiteX6" fmla="*/ 1106 w 2699150"/>
              <a:gd name="connsiteY6" fmla="*/ 1200027 h 3539067"/>
              <a:gd name="connsiteX7" fmla="*/ 723593 w 2699150"/>
              <a:gd name="connsiteY7" fmla="*/ 1697652 h 3539067"/>
              <a:gd name="connsiteX8" fmla="*/ 396218 w 2699150"/>
              <a:gd name="connsiteY8" fmla="*/ 2166152 h 3539067"/>
              <a:gd name="connsiteX9" fmla="*/ 791329 w 2699150"/>
              <a:gd name="connsiteY9" fmla="*/ 2356835 h 3539067"/>
              <a:gd name="connsiteX10" fmla="*/ 1801684 w 2699150"/>
              <a:gd name="connsiteY10" fmla="*/ 3539067 h 3539067"/>
              <a:gd name="connsiteX11" fmla="*/ 1801684 w 2699150"/>
              <a:gd name="connsiteY11" fmla="*/ 3539067 h 3539067"/>
              <a:gd name="connsiteX0" fmla="*/ 2699150 w 2699150"/>
              <a:gd name="connsiteY0" fmla="*/ 0 h 3691613"/>
              <a:gd name="connsiteX1" fmla="*/ 1784750 w 2699150"/>
              <a:gd name="connsiteY1" fmla="*/ 694082 h 3691613"/>
              <a:gd name="connsiteX2" fmla="*/ 836483 w 2699150"/>
              <a:gd name="connsiteY2" fmla="*/ 297463 h 3691613"/>
              <a:gd name="connsiteX3" fmla="*/ 785684 w 2699150"/>
              <a:gd name="connsiteY3" fmla="*/ 648319 h 3691613"/>
              <a:gd name="connsiteX4" fmla="*/ 1448907 w 2699150"/>
              <a:gd name="connsiteY4" fmla="*/ 788153 h 3691613"/>
              <a:gd name="connsiteX5" fmla="*/ 1002996 w 2699150"/>
              <a:gd name="connsiteY5" fmla="*/ 1098331 h 3691613"/>
              <a:gd name="connsiteX6" fmla="*/ 1106 w 2699150"/>
              <a:gd name="connsiteY6" fmla="*/ 1200027 h 3691613"/>
              <a:gd name="connsiteX7" fmla="*/ 723593 w 2699150"/>
              <a:gd name="connsiteY7" fmla="*/ 1697652 h 3691613"/>
              <a:gd name="connsiteX8" fmla="*/ 396218 w 2699150"/>
              <a:gd name="connsiteY8" fmla="*/ 2166152 h 3691613"/>
              <a:gd name="connsiteX9" fmla="*/ 791329 w 2699150"/>
              <a:gd name="connsiteY9" fmla="*/ 2356835 h 3691613"/>
              <a:gd name="connsiteX10" fmla="*/ 1801684 w 2699150"/>
              <a:gd name="connsiteY10" fmla="*/ 3539067 h 3691613"/>
              <a:gd name="connsiteX11" fmla="*/ 1928684 w 2699150"/>
              <a:gd name="connsiteY11" fmla="*/ 3691613 h 3691613"/>
              <a:gd name="connsiteX0" fmla="*/ 2699150 w 2699150"/>
              <a:gd name="connsiteY0" fmla="*/ 0 h 3691613"/>
              <a:gd name="connsiteX1" fmla="*/ 1784750 w 2699150"/>
              <a:gd name="connsiteY1" fmla="*/ 694082 h 3691613"/>
              <a:gd name="connsiteX2" fmla="*/ 836483 w 2699150"/>
              <a:gd name="connsiteY2" fmla="*/ 297463 h 3691613"/>
              <a:gd name="connsiteX3" fmla="*/ 785684 w 2699150"/>
              <a:gd name="connsiteY3" fmla="*/ 648319 h 3691613"/>
              <a:gd name="connsiteX4" fmla="*/ 1448907 w 2699150"/>
              <a:gd name="connsiteY4" fmla="*/ 788153 h 3691613"/>
              <a:gd name="connsiteX5" fmla="*/ 1002996 w 2699150"/>
              <a:gd name="connsiteY5" fmla="*/ 1098331 h 3691613"/>
              <a:gd name="connsiteX6" fmla="*/ 1106 w 2699150"/>
              <a:gd name="connsiteY6" fmla="*/ 1200027 h 3691613"/>
              <a:gd name="connsiteX7" fmla="*/ 723593 w 2699150"/>
              <a:gd name="connsiteY7" fmla="*/ 1697652 h 3691613"/>
              <a:gd name="connsiteX8" fmla="*/ 396218 w 2699150"/>
              <a:gd name="connsiteY8" fmla="*/ 2166152 h 3691613"/>
              <a:gd name="connsiteX9" fmla="*/ 791329 w 2699150"/>
              <a:gd name="connsiteY9" fmla="*/ 2356835 h 3691613"/>
              <a:gd name="connsiteX10" fmla="*/ 1491240 w 2699150"/>
              <a:gd name="connsiteY10" fmla="*/ 3450082 h 3691613"/>
              <a:gd name="connsiteX11" fmla="*/ 1928684 w 2699150"/>
              <a:gd name="connsiteY11" fmla="*/ 3691613 h 3691613"/>
              <a:gd name="connsiteX0" fmla="*/ 2699150 w 2840831"/>
              <a:gd name="connsiteY0" fmla="*/ 0 h 3691613"/>
              <a:gd name="connsiteX1" fmla="*/ 1784750 w 2840831"/>
              <a:gd name="connsiteY1" fmla="*/ 694082 h 3691613"/>
              <a:gd name="connsiteX2" fmla="*/ 836483 w 2840831"/>
              <a:gd name="connsiteY2" fmla="*/ 297463 h 3691613"/>
              <a:gd name="connsiteX3" fmla="*/ 785684 w 2840831"/>
              <a:gd name="connsiteY3" fmla="*/ 648319 h 3691613"/>
              <a:gd name="connsiteX4" fmla="*/ 1448907 w 2840831"/>
              <a:gd name="connsiteY4" fmla="*/ 788153 h 3691613"/>
              <a:gd name="connsiteX5" fmla="*/ 1002996 w 2840831"/>
              <a:gd name="connsiteY5" fmla="*/ 1098331 h 3691613"/>
              <a:gd name="connsiteX6" fmla="*/ 1106 w 2840831"/>
              <a:gd name="connsiteY6" fmla="*/ 1200027 h 3691613"/>
              <a:gd name="connsiteX7" fmla="*/ 723593 w 2840831"/>
              <a:gd name="connsiteY7" fmla="*/ 1697652 h 3691613"/>
              <a:gd name="connsiteX8" fmla="*/ 396218 w 2840831"/>
              <a:gd name="connsiteY8" fmla="*/ 2166152 h 3691613"/>
              <a:gd name="connsiteX9" fmla="*/ 791329 w 2840831"/>
              <a:gd name="connsiteY9" fmla="*/ 2356835 h 3691613"/>
              <a:gd name="connsiteX10" fmla="*/ 2834618 w 2840831"/>
              <a:gd name="connsiteY10" fmla="*/ 2776336 h 3691613"/>
              <a:gd name="connsiteX11" fmla="*/ 1491240 w 2840831"/>
              <a:gd name="connsiteY11" fmla="*/ 3450082 h 3691613"/>
              <a:gd name="connsiteX12" fmla="*/ 1928684 w 2840831"/>
              <a:gd name="connsiteY12" fmla="*/ 3691613 h 3691613"/>
              <a:gd name="connsiteX0" fmla="*/ 2699150 w 2888376"/>
              <a:gd name="connsiteY0" fmla="*/ 0 h 3691613"/>
              <a:gd name="connsiteX1" fmla="*/ 1784750 w 2888376"/>
              <a:gd name="connsiteY1" fmla="*/ 694082 h 3691613"/>
              <a:gd name="connsiteX2" fmla="*/ 836483 w 2888376"/>
              <a:gd name="connsiteY2" fmla="*/ 297463 h 3691613"/>
              <a:gd name="connsiteX3" fmla="*/ 785684 w 2888376"/>
              <a:gd name="connsiteY3" fmla="*/ 648319 h 3691613"/>
              <a:gd name="connsiteX4" fmla="*/ 1448907 w 2888376"/>
              <a:gd name="connsiteY4" fmla="*/ 788153 h 3691613"/>
              <a:gd name="connsiteX5" fmla="*/ 1002996 w 2888376"/>
              <a:gd name="connsiteY5" fmla="*/ 1098331 h 3691613"/>
              <a:gd name="connsiteX6" fmla="*/ 1106 w 2888376"/>
              <a:gd name="connsiteY6" fmla="*/ 1200027 h 3691613"/>
              <a:gd name="connsiteX7" fmla="*/ 723593 w 2888376"/>
              <a:gd name="connsiteY7" fmla="*/ 1697652 h 3691613"/>
              <a:gd name="connsiteX8" fmla="*/ 396218 w 2888376"/>
              <a:gd name="connsiteY8" fmla="*/ 2166152 h 3691613"/>
              <a:gd name="connsiteX9" fmla="*/ 791329 w 2888376"/>
              <a:gd name="connsiteY9" fmla="*/ 2356835 h 3691613"/>
              <a:gd name="connsiteX10" fmla="*/ 2834618 w 2888376"/>
              <a:gd name="connsiteY10" fmla="*/ 2776336 h 3691613"/>
              <a:gd name="connsiteX11" fmla="*/ 2241951 w 2888376"/>
              <a:gd name="connsiteY11" fmla="*/ 2989900 h 3691613"/>
              <a:gd name="connsiteX12" fmla="*/ 1491240 w 2888376"/>
              <a:gd name="connsiteY12" fmla="*/ 3450082 h 3691613"/>
              <a:gd name="connsiteX13" fmla="*/ 1928684 w 2888376"/>
              <a:gd name="connsiteY13" fmla="*/ 3691613 h 3691613"/>
              <a:gd name="connsiteX0" fmla="*/ 2699150 w 2888376"/>
              <a:gd name="connsiteY0" fmla="*/ 0 h 3691613"/>
              <a:gd name="connsiteX1" fmla="*/ 1784750 w 2888376"/>
              <a:gd name="connsiteY1" fmla="*/ 694082 h 3691613"/>
              <a:gd name="connsiteX2" fmla="*/ 836483 w 2888376"/>
              <a:gd name="connsiteY2" fmla="*/ 297463 h 3691613"/>
              <a:gd name="connsiteX3" fmla="*/ 785684 w 2888376"/>
              <a:gd name="connsiteY3" fmla="*/ 648319 h 3691613"/>
              <a:gd name="connsiteX4" fmla="*/ 1448907 w 2888376"/>
              <a:gd name="connsiteY4" fmla="*/ 788153 h 3691613"/>
              <a:gd name="connsiteX5" fmla="*/ 1002996 w 2888376"/>
              <a:gd name="connsiteY5" fmla="*/ 1098331 h 3691613"/>
              <a:gd name="connsiteX6" fmla="*/ 1106 w 2888376"/>
              <a:gd name="connsiteY6" fmla="*/ 1200027 h 3691613"/>
              <a:gd name="connsiteX7" fmla="*/ 723593 w 2888376"/>
              <a:gd name="connsiteY7" fmla="*/ 1697652 h 3691613"/>
              <a:gd name="connsiteX8" fmla="*/ 396218 w 2888376"/>
              <a:gd name="connsiteY8" fmla="*/ 2166152 h 3691613"/>
              <a:gd name="connsiteX9" fmla="*/ 791329 w 2888376"/>
              <a:gd name="connsiteY9" fmla="*/ 2356835 h 3691613"/>
              <a:gd name="connsiteX10" fmla="*/ 2834618 w 2888376"/>
              <a:gd name="connsiteY10" fmla="*/ 2776336 h 3691613"/>
              <a:gd name="connsiteX11" fmla="*/ 2241951 w 2888376"/>
              <a:gd name="connsiteY11" fmla="*/ 2989900 h 3691613"/>
              <a:gd name="connsiteX12" fmla="*/ 1640817 w 2888376"/>
              <a:gd name="connsiteY12" fmla="*/ 2730572 h 3691613"/>
              <a:gd name="connsiteX13" fmla="*/ 1491240 w 2888376"/>
              <a:gd name="connsiteY13" fmla="*/ 3450082 h 3691613"/>
              <a:gd name="connsiteX14" fmla="*/ 1928684 w 2888376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1640817 w 2949209"/>
              <a:gd name="connsiteY10" fmla="*/ 2501753 h 3691613"/>
              <a:gd name="connsiteX11" fmla="*/ 2834618 w 2949209"/>
              <a:gd name="connsiteY11" fmla="*/ 2776336 h 3691613"/>
              <a:gd name="connsiteX12" fmla="*/ 2241951 w 2949209"/>
              <a:gd name="connsiteY12" fmla="*/ 2989900 h 3691613"/>
              <a:gd name="connsiteX13" fmla="*/ 1640817 w 2949209"/>
              <a:gd name="connsiteY13" fmla="*/ 2730572 h 3691613"/>
              <a:gd name="connsiteX14" fmla="*/ 1491240 w 2949209"/>
              <a:gd name="connsiteY14" fmla="*/ 3450082 h 3691613"/>
              <a:gd name="connsiteX15" fmla="*/ 1928684 w 2949209"/>
              <a:gd name="connsiteY15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1640817 w 2949209"/>
              <a:gd name="connsiteY10" fmla="*/ 2501753 h 3691613"/>
              <a:gd name="connsiteX11" fmla="*/ 2546750 w 2949209"/>
              <a:gd name="connsiteY11" fmla="*/ 2578026 h 3691613"/>
              <a:gd name="connsiteX12" fmla="*/ 2834618 w 2949209"/>
              <a:gd name="connsiteY12" fmla="*/ 2776336 h 3691613"/>
              <a:gd name="connsiteX13" fmla="*/ 2241951 w 2949209"/>
              <a:gd name="connsiteY13" fmla="*/ 2989900 h 3691613"/>
              <a:gd name="connsiteX14" fmla="*/ 1640817 w 2949209"/>
              <a:gd name="connsiteY14" fmla="*/ 2730572 h 3691613"/>
              <a:gd name="connsiteX15" fmla="*/ 1491240 w 2949209"/>
              <a:gd name="connsiteY15" fmla="*/ 3450082 h 3691613"/>
              <a:gd name="connsiteX16" fmla="*/ 1928684 w 2949209"/>
              <a:gd name="connsiteY16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994529 w 2949209"/>
              <a:gd name="connsiteY9" fmla="*/ 2295817 h 3691613"/>
              <a:gd name="connsiteX10" fmla="*/ 1640817 w 2949209"/>
              <a:gd name="connsiteY10" fmla="*/ 2501753 h 3691613"/>
              <a:gd name="connsiteX11" fmla="*/ 2546750 w 2949209"/>
              <a:gd name="connsiteY11" fmla="*/ 2578026 h 3691613"/>
              <a:gd name="connsiteX12" fmla="*/ 2834618 w 2949209"/>
              <a:gd name="connsiteY12" fmla="*/ 2776336 h 3691613"/>
              <a:gd name="connsiteX13" fmla="*/ 2241951 w 2949209"/>
              <a:gd name="connsiteY13" fmla="*/ 2989900 h 3691613"/>
              <a:gd name="connsiteX14" fmla="*/ 1640817 w 2949209"/>
              <a:gd name="connsiteY14" fmla="*/ 2730572 h 3691613"/>
              <a:gd name="connsiteX15" fmla="*/ 1491240 w 2949209"/>
              <a:gd name="connsiteY15" fmla="*/ 3450082 h 3691613"/>
              <a:gd name="connsiteX16" fmla="*/ 1928684 w 2949209"/>
              <a:gd name="connsiteY16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994529 w 2949209"/>
              <a:gd name="connsiteY9" fmla="*/ 2295817 h 3691613"/>
              <a:gd name="connsiteX10" fmla="*/ 1615417 w 2949209"/>
              <a:gd name="connsiteY10" fmla="*/ 2570398 h 3691613"/>
              <a:gd name="connsiteX11" fmla="*/ 2546750 w 2949209"/>
              <a:gd name="connsiteY11" fmla="*/ 2578026 h 3691613"/>
              <a:gd name="connsiteX12" fmla="*/ 2834618 w 2949209"/>
              <a:gd name="connsiteY12" fmla="*/ 2776336 h 3691613"/>
              <a:gd name="connsiteX13" fmla="*/ 2241951 w 2949209"/>
              <a:gd name="connsiteY13" fmla="*/ 2989900 h 3691613"/>
              <a:gd name="connsiteX14" fmla="*/ 1640817 w 2949209"/>
              <a:gd name="connsiteY14" fmla="*/ 2730572 h 3691613"/>
              <a:gd name="connsiteX15" fmla="*/ 1491240 w 2949209"/>
              <a:gd name="connsiteY15" fmla="*/ 3450082 h 3691613"/>
              <a:gd name="connsiteX16" fmla="*/ 1928684 w 2949209"/>
              <a:gd name="connsiteY16" fmla="*/ 3691613 h 3691613"/>
              <a:gd name="connsiteX0" fmla="*/ 2699150 w 2881860"/>
              <a:gd name="connsiteY0" fmla="*/ 0 h 3691613"/>
              <a:gd name="connsiteX1" fmla="*/ 1784750 w 2881860"/>
              <a:gd name="connsiteY1" fmla="*/ 694082 h 3691613"/>
              <a:gd name="connsiteX2" fmla="*/ 836483 w 2881860"/>
              <a:gd name="connsiteY2" fmla="*/ 297463 h 3691613"/>
              <a:gd name="connsiteX3" fmla="*/ 785684 w 2881860"/>
              <a:gd name="connsiteY3" fmla="*/ 648319 h 3691613"/>
              <a:gd name="connsiteX4" fmla="*/ 1448907 w 2881860"/>
              <a:gd name="connsiteY4" fmla="*/ 788153 h 3691613"/>
              <a:gd name="connsiteX5" fmla="*/ 1002996 w 2881860"/>
              <a:gd name="connsiteY5" fmla="*/ 1098331 h 3691613"/>
              <a:gd name="connsiteX6" fmla="*/ 1106 w 2881860"/>
              <a:gd name="connsiteY6" fmla="*/ 1200027 h 3691613"/>
              <a:gd name="connsiteX7" fmla="*/ 723593 w 2881860"/>
              <a:gd name="connsiteY7" fmla="*/ 1697652 h 3691613"/>
              <a:gd name="connsiteX8" fmla="*/ 396218 w 2881860"/>
              <a:gd name="connsiteY8" fmla="*/ 2166152 h 3691613"/>
              <a:gd name="connsiteX9" fmla="*/ 994529 w 2881860"/>
              <a:gd name="connsiteY9" fmla="*/ 2295817 h 3691613"/>
              <a:gd name="connsiteX10" fmla="*/ 1615417 w 2881860"/>
              <a:gd name="connsiteY10" fmla="*/ 2570398 h 3691613"/>
              <a:gd name="connsiteX11" fmla="*/ 2546750 w 2881860"/>
              <a:gd name="connsiteY11" fmla="*/ 2578026 h 3691613"/>
              <a:gd name="connsiteX12" fmla="*/ 2834618 w 2881860"/>
              <a:gd name="connsiteY12" fmla="*/ 2776336 h 3691613"/>
              <a:gd name="connsiteX13" fmla="*/ 2241951 w 2881860"/>
              <a:gd name="connsiteY13" fmla="*/ 2989900 h 3691613"/>
              <a:gd name="connsiteX14" fmla="*/ 1640817 w 2881860"/>
              <a:gd name="connsiteY14" fmla="*/ 2730572 h 3691613"/>
              <a:gd name="connsiteX15" fmla="*/ 1491240 w 2881860"/>
              <a:gd name="connsiteY15" fmla="*/ 3450082 h 3691613"/>
              <a:gd name="connsiteX16" fmla="*/ 1928684 w 2881860"/>
              <a:gd name="connsiteY16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994529 w 2981649"/>
              <a:gd name="connsiteY9" fmla="*/ 2295817 h 3691613"/>
              <a:gd name="connsiteX10" fmla="*/ 1615417 w 2981649"/>
              <a:gd name="connsiteY10" fmla="*/ 2570398 h 3691613"/>
              <a:gd name="connsiteX11" fmla="*/ 2546750 w 2981649"/>
              <a:gd name="connsiteY11" fmla="*/ 2578026 h 3691613"/>
              <a:gd name="connsiteX12" fmla="*/ 2953151 w 2981649"/>
              <a:gd name="connsiteY12" fmla="*/ 2776336 h 3691613"/>
              <a:gd name="connsiteX13" fmla="*/ 2241951 w 2981649"/>
              <a:gd name="connsiteY13" fmla="*/ 2989900 h 3691613"/>
              <a:gd name="connsiteX14" fmla="*/ 1640817 w 2981649"/>
              <a:gd name="connsiteY14" fmla="*/ 2730572 h 3691613"/>
              <a:gd name="connsiteX15" fmla="*/ 1491240 w 2981649"/>
              <a:gd name="connsiteY15" fmla="*/ 3450082 h 3691613"/>
              <a:gd name="connsiteX16" fmla="*/ 1928684 w 2981649"/>
              <a:gd name="connsiteY16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994529 w 2981649"/>
              <a:gd name="connsiteY9" fmla="*/ 2295817 h 3691613"/>
              <a:gd name="connsiteX10" fmla="*/ 1615417 w 2981649"/>
              <a:gd name="connsiteY10" fmla="*/ 2570398 h 3691613"/>
              <a:gd name="connsiteX11" fmla="*/ 2546750 w 2981649"/>
              <a:gd name="connsiteY11" fmla="*/ 2578026 h 3691613"/>
              <a:gd name="connsiteX12" fmla="*/ 2953151 w 2981649"/>
              <a:gd name="connsiteY12" fmla="*/ 2776336 h 3691613"/>
              <a:gd name="connsiteX13" fmla="*/ 2241951 w 2981649"/>
              <a:gd name="connsiteY13" fmla="*/ 2989900 h 3691613"/>
              <a:gd name="connsiteX14" fmla="*/ 1640817 w 2981649"/>
              <a:gd name="connsiteY14" fmla="*/ 2730572 h 3691613"/>
              <a:gd name="connsiteX15" fmla="*/ 1491240 w 2981649"/>
              <a:gd name="connsiteY15" fmla="*/ 3450082 h 3691613"/>
              <a:gd name="connsiteX16" fmla="*/ 1928684 w 2981649"/>
              <a:gd name="connsiteY16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396217 w 2981649"/>
              <a:gd name="connsiteY9" fmla="*/ 2570398 h 3691613"/>
              <a:gd name="connsiteX10" fmla="*/ 994529 w 2981649"/>
              <a:gd name="connsiteY10" fmla="*/ 2295817 h 3691613"/>
              <a:gd name="connsiteX11" fmla="*/ 1615417 w 2981649"/>
              <a:gd name="connsiteY11" fmla="*/ 2570398 h 3691613"/>
              <a:gd name="connsiteX12" fmla="*/ 2546750 w 2981649"/>
              <a:gd name="connsiteY12" fmla="*/ 2578026 h 3691613"/>
              <a:gd name="connsiteX13" fmla="*/ 2953151 w 2981649"/>
              <a:gd name="connsiteY13" fmla="*/ 2776336 h 3691613"/>
              <a:gd name="connsiteX14" fmla="*/ 2241951 w 2981649"/>
              <a:gd name="connsiteY14" fmla="*/ 2989900 h 3691613"/>
              <a:gd name="connsiteX15" fmla="*/ 1640817 w 2981649"/>
              <a:gd name="connsiteY15" fmla="*/ 2730572 h 3691613"/>
              <a:gd name="connsiteX16" fmla="*/ 1491240 w 2981649"/>
              <a:gd name="connsiteY16" fmla="*/ 3450082 h 3691613"/>
              <a:gd name="connsiteX17" fmla="*/ 1928684 w 2981649"/>
              <a:gd name="connsiteY17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396217 w 2981649"/>
              <a:gd name="connsiteY9" fmla="*/ 2570398 h 3691613"/>
              <a:gd name="connsiteX10" fmla="*/ 994529 w 2981649"/>
              <a:gd name="connsiteY10" fmla="*/ 2295817 h 3691613"/>
              <a:gd name="connsiteX11" fmla="*/ 1615417 w 2981649"/>
              <a:gd name="connsiteY11" fmla="*/ 2570398 h 3691613"/>
              <a:gd name="connsiteX12" fmla="*/ 2546750 w 2981649"/>
              <a:gd name="connsiteY12" fmla="*/ 2578026 h 3691613"/>
              <a:gd name="connsiteX13" fmla="*/ 2953151 w 2981649"/>
              <a:gd name="connsiteY13" fmla="*/ 2776336 h 3691613"/>
              <a:gd name="connsiteX14" fmla="*/ 2241951 w 2981649"/>
              <a:gd name="connsiteY14" fmla="*/ 2989900 h 3691613"/>
              <a:gd name="connsiteX15" fmla="*/ 1640817 w 2981649"/>
              <a:gd name="connsiteY15" fmla="*/ 2730572 h 3691613"/>
              <a:gd name="connsiteX16" fmla="*/ 1491240 w 2981649"/>
              <a:gd name="connsiteY16" fmla="*/ 3450082 h 3691613"/>
              <a:gd name="connsiteX17" fmla="*/ 1928684 w 2981649"/>
              <a:gd name="connsiteY17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396217 w 2981649"/>
              <a:gd name="connsiteY9" fmla="*/ 2570398 h 3691613"/>
              <a:gd name="connsiteX10" fmla="*/ 994529 w 2981649"/>
              <a:gd name="connsiteY10" fmla="*/ 2295817 h 3691613"/>
              <a:gd name="connsiteX11" fmla="*/ 1615417 w 2981649"/>
              <a:gd name="connsiteY11" fmla="*/ 2570398 h 3691613"/>
              <a:gd name="connsiteX12" fmla="*/ 2546750 w 2981649"/>
              <a:gd name="connsiteY12" fmla="*/ 2578026 h 3691613"/>
              <a:gd name="connsiteX13" fmla="*/ 2953151 w 2981649"/>
              <a:gd name="connsiteY13" fmla="*/ 2776336 h 3691613"/>
              <a:gd name="connsiteX14" fmla="*/ 2241951 w 2981649"/>
              <a:gd name="connsiteY14" fmla="*/ 2989900 h 3691613"/>
              <a:gd name="connsiteX15" fmla="*/ 1640817 w 2981649"/>
              <a:gd name="connsiteY15" fmla="*/ 2730572 h 3691613"/>
              <a:gd name="connsiteX16" fmla="*/ 1491240 w 2981649"/>
              <a:gd name="connsiteY16" fmla="*/ 3450082 h 3691613"/>
              <a:gd name="connsiteX17" fmla="*/ 1928684 w 2981649"/>
              <a:gd name="connsiteY17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396217 w 2981649"/>
              <a:gd name="connsiteY9" fmla="*/ 2570398 h 3691613"/>
              <a:gd name="connsiteX10" fmla="*/ 994529 w 2981649"/>
              <a:gd name="connsiteY10" fmla="*/ 2295817 h 3691613"/>
              <a:gd name="connsiteX11" fmla="*/ 1615417 w 2981649"/>
              <a:gd name="connsiteY11" fmla="*/ 2570398 h 3691613"/>
              <a:gd name="connsiteX12" fmla="*/ 2546750 w 2981649"/>
              <a:gd name="connsiteY12" fmla="*/ 2578026 h 3691613"/>
              <a:gd name="connsiteX13" fmla="*/ 2953151 w 2981649"/>
              <a:gd name="connsiteY13" fmla="*/ 2776336 h 3691613"/>
              <a:gd name="connsiteX14" fmla="*/ 2241951 w 2981649"/>
              <a:gd name="connsiteY14" fmla="*/ 2989900 h 3691613"/>
              <a:gd name="connsiteX15" fmla="*/ 1640817 w 2981649"/>
              <a:gd name="connsiteY15" fmla="*/ 2730572 h 3691613"/>
              <a:gd name="connsiteX16" fmla="*/ 1491240 w 2981649"/>
              <a:gd name="connsiteY16" fmla="*/ 3450082 h 3691613"/>
              <a:gd name="connsiteX17" fmla="*/ 1928684 w 2981649"/>
              <a:gd name="connsiteY17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396217 w 2981649"/>
              <a:gd name="connsiteY9" fmla="*/ 2570398 h 3691613"/>
              <a:gd name="connsiteX10" fmla="*/ 994529 w 2981649"/>
              <a:gd name="connsiteY10" fmla="*/ 2295817 h 3691613"/>
              <a:gd name="connsiteX11" fmla="*/ 1615417 w 2981649"/>
              <a:gd name="connsiteY11" fmla="*/ 2570398 h 3691613"/>
              <a:gd name="connsiteX12" fmla="*/ 2546750 w 2981649"/>
              <a:gd name="connsiteY12" fmla="*/ 2578026 h 3691613"/>
              <a:gd name="connsiteX13" fmla="*/ 2953151 w 2981649"/>
              <a:gd name="connsiteY13" fmla="*/ 2776336 h 3691613"/>
              <a:gd name="connsiteX14" fmla="*/ 2241951 w 2981649"/>
              <a:gd name="connsiteY14" fmla="*/ 2989900 h 3691613"/>
              <a:gd name="connsiteX15" fmla="*/ 1640817 w 2981649"/>
              <a:gd name="connsiteY15" fmla="*/ 2730572 h 3691613"/>
              <a:gd name="connsiteX16" fmla="*/ 1491240 w 2981649"/>
              <a:gd name="connsiteY16" fmla="*/ 3450082 h 3691613"/>
              <a:gd name="connsiteX17" fmla="*/ 1928684 w 2981649"/>
              <a:gd name="connsiteY17" fmla="*/ 3691613 h 3691613"/>
              <a:gd name="connsiteX0" fmla="*/ 2360469 w 2642968"/>
              <a:gd name="connsiteY0" fmla="*/ 0 h 3691613"/>
              <a:gd name="connsiteX1" fmla="*/ 1446069 w 2642968"/>
              <a:gd name="connsiteY1" fmla="*/ 694082 h 3691613"/>
              <a:gd name="connsiteX2" fmla="*/ 497802 w 2642968"/>
              <a:gd name="connsiteY2" fmla="*/ 297463 h 3691613"/>
              <a:gd name="connsiteX3" fmla="*/ 447003 w 2642968"/>
              <a:gd name="connsiteY3" fmla="*/ 648319 h 3691613"/>
              <a:gd name="connsiteX4" fmla="*/ 1110226 w 2642968"/>
              <a:gd name="connsiteY4" fmla="*/ 788153 h 3691613"/>
              <a:gd name="connsiteX5" fmla="*/ 664315 w 2642968"/>
              <a:gd name="connsiteY5" fmla="*/ 1098331 h 3691613"/>
              <a:gd name="connsiteX6" fmla="*/ 280492 w 2642968"/>
              <a:gd name="connsiteY6" fmla="*/ 1245790 h 3691613"/>
              <a:gd name="connsiteX7" fmla="*/ 384912 w 2642968"/>
              <a:gd name="connsiteY7" fmla="*/ 1697652 h 3691613"/>
              <a:gd name="connsiteX8" fmla="*/ 57537 w 2642968"/>
              <a:gd name="connsiteY8" fmla="*/ 2166152 h 3691613"/>
              <a:gd name="connsiteX9" fmla="*/ 57536 w 2642968"/>
              <a:gd name="connsiteY9" fmla="*/ 2570398 h 3691613"/>
              <a:gd name="connsiteX10" fmla="*/ 655848 w 2642968"/>
              <a:gd name="connsiteY10" fmla="*/ 2295817 h 3691613"/>
              <a:gd name="connsiteX11" fmla="*/ 1276736 w 2642968"/>
              <a:gd name="connsiteY11" fmla="*/ 2570398 h 3691613"/>
              <a:gd name="connsiteX12" fmla="*/ 2208069 w 2642968"/>
              <a:gd name="connsiteY12" fmla="*/ 2578026 h 3691613"/>
              <a:gd name="connsiteX13" fmla="*/ 2614470 w 2642968"/>
              <a:gd name="connsiteY13" fmla="*/ 2776336 h 3691613"/>
              <a:gd name="connsiteX14" fmla="*/ 1903270 w 2642968"/>
              <a:gd name="connsiteY14" fmla="*/ 2989900 h 3691613"/>
              <a:gd name="connsiteX15" fmla="*/ 1302136 w 2642968"/>
              <a:gd name="connsiteY15" fmla="*/ 2730572 h 3691613"/>
              <a:gd name="connsiteX16" fmla="*/ 1152559 w 2642968"/>
              <a:gd name="connsiteY16" fmla="*/ 3450082 h 3691613"/>
              <a:gd name="connsiteX17" fmla="*/ 1590003 w 2642968"/>
              <a:gd name="connsiteY17" fmla="*/ 3691613 h 3691613"/>
              <a:gd name="connsiteX0" fmla="*/ 2360469 w 2642968"/>
              <a:gd name="connsiteY0" fmla="*/ 0 h 3691613"/>
              <a:gd name="connsiteX1" fmla="*/ 1446069 w 2642968"/>
              <a:gd name="connsiteY1" fmla="*/ 694082 h 3691613"/>
              <a:gd name="connsiteX2" fmla="*/ 497802 w 2642968"/>
              <a:gd name="connsiteY2" fmla="*/ 297463 h 3691613"/>
              <a:gd name="connsiteX3" fmla="*/ 447003 w 2642968"/>
              <a:gd name="connsiteY3" fmla="*/ 648319 h 3691613"/>
              <a:gd name="connsiteX4" fmla="*/ 1110226 w 2642968"/>
              <a:gd name="connsiteY4" fmla="*/ 788153 h 3691613"/>
              <a:gd name="connsiteX5" fmla="*/ 664315 w 2642968"/>
              <a:gd name="connsiteY5" fmla="*/ 1098331 h 3691613"/>
              <a:gd name="connsiteX6" fmla="*/ 280492 w 2642968"/>
              <a:gd name="connsiteY6" fmla="*/ 1245790 h 3691613"/>
              <a:gd name="connsiteX7" fmla="*/ 384912 w 2642968"/>
              <a:gd name="connsiteY7" fmla="*/ 1697652 h 3691613"/>
              <a:gd name="connsiteX8" fmla="*/ 57537 w 2642968"/>
              <a:gd name="connsiteY8" fmla="*/ 2166152 h 3691613"/>
              <a:gd name="connsiteX9" fmla="*/ 57536 w 2642968"/>
              <a:gd name="connsiteY9" fmla="*/ 2570398 h 3691613"/>
              <a:gd name="connsiteX10" fmla="*/ 655848 w 2642968"/>
              <a:gd name="connsiteY10" fmla="*/ 2295817 h 3691613"/>
              <a:gd name="connsiteX11" fmla="*/ 1276736 w 2642968"/>
              <a:gd name="connsiteY11" fmla="*/ 2570398 h 3691613"/>
              <a:gd name="connsiteX12" fmla="*/ 2208069 w 2642968"/>
              <a:gd name="connsiteY12" fmla="*/ 2578026 h 3691613"/>
              <a:gd name="connsiteX13" fmla="*/ 2614470 w 2642968"/>
              <a:gd name="connsiteY13" fmla="*/ 2776336 h 3691613"/>
              <a:gd name="connsiteX14" fmla="*/ 1903270 w 2642968"/>
              <a:gd name="connsiteY14" fmla="*/ 2989900 h 3691613"/>
              <a:gd name="connsiteX15" fmla="*/ 1302136 w 2642968"/>
              <a:gd name="connsiteY15" fmla="*/ 2730572 h 3691613"/>
              <a:gd name="connsiteX16" fmla="*/ 1152559 w 2642968"/>
              <a:gd name="connsiteY16" fmla="*/ 3450082 h 3691613"/>
              <a:gd name="connsiteX17" fmla="*/ 1590003 w 2642968"/>
              <a:gd name="connsiteY17" fmla="*/ 3691613 h 3691613"/>
              <a:gd name="connsiteX0" fmla="*/ 2360469 w 2642968"/>
              <a:gd name="connsiteY0" fmla="*/ 0 h 3691613"/>
              <a:gd name="connsiteX1" fmla="*/ 1446069 w 2642968"/>
              <a:gd name="connsiteY1" fmla="*/ 694082 h 3691613"/>
              <a:gd name="connsiteX2" fmla="*/ 497802 w 2642968"/>
              <a:gd name="connsiteY2" fmla="*/ 297463 h 3691613"/>
              <a:gd name="connsiteX3" fmla="*/ 447003 w 2642968"/>
              <a:gd name="connsiteY3" fmla="*/ 648319 h 3691613"/>
              <a:gd name="connsiteX4" fmla="*/ 1110226 w 2642968"/>
              <a:gd name="connsiteY4" fmla="*/ 788153 h 3691613"/>
              <a:gd name="connsiteX5" fmla="*/ 664315 w 2642968"/>
              <a:gd name="connsiteY5" fmla="*/ 1098331 h 3691613"/>
              <a:gd name="connsiteX6" fmla="*/ 384912 w 2642968"/>
              <a:gd name="connsiteY6" fmla="*/ 1697652 h 3691613"/>
              <a:gd name="connsiteX7" fmla="*/ 57537 w 2642968"/>
              <a:gd name="connsiteY7" fmla="*/ 2166152 h 3691613"/>
              <a:gd name="connsiteX8" fmla="*/ 57536 w 2642968"/>
              <a:gd name="connsiteY8" fmla="*/ 2570398 h 3691613"/>
              <a:gd name="connsiteX9" fmla="*/ 655848 w 2642968"/>
              <a:gd name="connsiteY9" fmla="*/ 2295817 h 3691613"/>
              <a:gd name="connsiteX10" fmla="*/ 1276736 w 2642968"/>
              <a:gd name="connsiteY10" fmla="*/ 2570398 h 3691613"/>
              <a:gd name="connsiteX11" fmla="*/ 2208069 w 2642968"/>
              <a:gd name="connsiteY11" fmla="*/ 2578026 h 3691613"/>
              <a:gd name="connsiteX12" fmla="*/ 2614470 w 2642968"/>
              <a:gd name="connsiteY12" fmla="*/ 2776336 h 3691613"/>
              <a:gd name="connsiteX13" fmla="*/ 1903270 w 2642968"/>
              <a:gd name="connsiteY13" fmla="*/ 2989900 h 3691613"/>
              <a:gd name="connsiteX14" fmla="*/ 1302136 w 2642968"/>
              <a:gd name="connsiteY14" fmla="*/ 2730572 h 3691613"/>
              <a:gd name="connsiteX15" fmla="*/ 1152559 w 2642968"/>
              <a:gd name="connsiteY15" fmla="*/ 3450082 h 3691613"/>
              <a:gd name="connsiteX16" fmla="*/ 1590003 w 2642968"/>
              <a:gd name="connsiteY16" fmla="*/ 3691613 h 3691613"/>
              <a:gd name="connsiteX0" fmla="*/ 2360469 w 2642968"/>
              <a:gd name="connsiteY0" fmla="*/ 0 h 3691613"/>
              <a:gd name="connsiteX1" fmla="*/ 1446069 w 2642968"/>
              <a:gd name="connsiteY1" fmla="*/ 694082 h 3691613"/>
              <a:gd name="connsiteX2" fmla="*/ 497802 w 2642968"/>
              <a:gd name="connsiteY2" fmla="*/ 297463 h 3691613"/>
              <a:gd name="connsiteX3" fmla="*/ 447003 w 2642968"/>
              <a:gd name="connsiteY3" fmla="*/ 648319 h 3691613"/>
              <a:gd name="connsiteX4" fmla="*/ 1110226 w 2642968"/>
              <a:gd name="connsiteY4" fmla="*/ 788153 h 3691613"/>
              <a:gd name="connsiteX5" fmla="*/ 664315 w 2642968"/>
              <a:gd name="connsiteY5" fmla="*/ 1098331 h 3691613"/>
              <a:gd name="connsiteX6" fmla="*/ 384912 w 2642968"/>
              <a:gd name="connsiteY6" fmla="*/ 1697652 h 3691613"/>
              <a:gd name="connsiteX7" fmla="*/ 57537 w 2642968"/>
              <a:gd name="connsiteY7" fmla="*/ 2166152 h 3691613"/>
              <a:gd name="connsiteX8" fmla="*/ 57536 w 2642968"/>
              <a:gd name="connsiteY8" fmla="*/ 2570398 h 3691613"/>
              <a:gd name="connsiteX9" fmla="*/ 655848 w 2642968"/>
              <a:gd name="connsiteY9" fmla="*/ 2295817 h 3691613"/>
              <a:gd name="connsiteX10" fmla="*/ 1276736 w 2642968"/>
              <a:gd name="connsiteY10" fmla="*/ 2570398 h 3691613"/>
              <a:gd name="connsiteX11" fmla="*/ 2208069 w 2642968"/>
              <a:gd name="connsiteY11" fmla="*/ 2578026 h 3691613"/>
              <a:gd name="connsiteX12" fmla="*/ 2614470 w 2642968"/>
              <a:gd name="connsiteY12" fmla="*/ 2776336 h 3691613"/>
              <a:gd name="connsiteX13" fmla="*/ 1903270 w 2642968"/>
              <a:gd name="connsiteY13" fmla="*/ 2989900 h 3691613"/>
              <a:gd name="connsiteX14" fmla="*/ 1302136 w 2642968"/>
              <a:gd name="connsiteY14" fmla="*/ 2730572 h 3691613"/>
              <a:gd name="connsiteX15" fmla="*/ 1152559 w 2642968"/>
              <a:gd name="connsiteY15" fmla="*/ 3450082 h 3691613"/>
              <a:gd name="connsiteX16" fmla="*/ 1590003 w 2642968"/>
              <a:gd name="connsiteY16" fmla="*/ 3691613 h 3691613"/>
              <a:gd name="connsiteX0" fmla="*/ 2367568 w 2650067"/>
              <a:gd name="connsiteY0" fmla="*/ 0 h 3691613"/>
              <a:gd name="connsiteX1" fmla="*/ 1453168 w 2650067"/>
              <a:gd name="connsiteY1" fmla="*/ 694082 h 3691613"/>
              <a:gd name="connsiteX2" fmla="*/ 504901 w 2650067"/>
              <a:gd name="connsiteY2" fmla="*/ 297463 h 3691613"/>
              <a:gd name="connsiteX3" fmla="*/ 454102 w 2650067"/>
              <a:gd name="connsiteY3" fmla="*/ 648319 h 3691613"/>
              <a:gd name="connsiteX4" fmla="*/ 1117325 w 2650067"/>
              <a:gd name="connsiteY4" fmla="*/ 788153 h 3691613"/>
              <a:gd name="connsiteX5" fmla="*/ 671414 w 2650067"/>
              <a:gd name="connsiteY5" fmla="*/ 1098331 h 3691613"/>
              <a:gd name="connsiteX6" fmla="*/ 493611 w 2650067"/>
              <a:gd name="connsiteY6" fmla="*/ 1766298 h 3691613"/>
              <a:gd name="connsiteX7" fmla="*/ 64636 w 2650067"/>
              <a:gd name="connsiteY7" fmla="*/ 2166152 h 3691613"/>
              <a:gd name="connsiteX8" fmla="*/ 64635 w 2650067"/>
              <a:gd name="connsiteY8" fmla="*/ 2570398 h 3691613"/>
              <a:gd name="connsiteX9" fmla="*/ 662947 w 2650067"/>
              <a:gd name="connsiteY9" fmla="*/ 2295817 h 3691613"/>
              <a:gd name="connsiteX10" fmla="*/ 1283835 w 2650067"/>
              <a:gd name="connsiteY10" fmla="*/ 2570398 h 3691613"/>
              <a:gd name="connsiteX11" fmla="*/ 2215168 w 2650067"/>
              <a:gd name="connsiteY11" fmla="*/ 2578026 h 3691613"/>
              <a:gd name="connsiteX12" fmla="*/ 2621569 w 2650067"/>
              <a:gd name="connsiteY12" fmla="*/ 2776336 h 3691613"/>
              <a:gd name="connsiteX13" fmla="*/ 1910369 w 2650067"/>
              <a:gd name="connsiteY13" fmla="*/ 2989900 h 3691613"/>
              <a:gd name="connsiteX14" fmla="*/ 1309235 w 2650067"/>
              <a:gd name="connsiteY14" fmla="*/ 2730572 h 3691613"/>
              <a:gd name="connsiteX15" fmla="*/ 1159658 w 2650067"/>
              <a:gd name="connsiteY15" fmla="*/ 3450082 h 3691613"/>
              <a:gd name="connsiteX16" fmla="*/ 1597102 w 2650067"/>
              <a:gd name="connsiteY16" fmla="*/ 3691613 h 369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50067" h="3691613">
                <a:moveTo>
                  <a:pt x="2367568" y="0"/>
                </a:moveTo>
                <a:cubicBezTo>
                  <a:pt x="2206701" y="125850"/>
                  <a:pt x="1690235" y="425971"/>
                  <a:pt x="1453168" y="694082"/>
                </a:cubicBezTo>
                <a:cubicBezTo>
                  <a:pt x="1207635" y="807220"/>
                  <a:pt x="581101" y="155202"/>
                  <a:pt x="504901" y="297463"/>
                </a:cubicBezTo>
                <a:cubicBezTo>
                  <a:pt x="380723" y="307633"/>
                  <a:pt x="380724" y="429785"/>
                  <a:pt x="454102" y="648319"/>
                </a:cubicBezTo>
                <a:cubicBezTo>
                  <a:pt x="468213" y="755101"/>
                  <a:pt x="1081106" y="713151"/>
                  <a:pt x="1117325" y="788153"/>
                </a:cubicBezTo>
                <a:cubicBezTo>
                  <a:pt x="1153544" y="863155"/>
                  <a:pt x="775366" y="935307"/>
                  <a:pt x="671414" y="1098331"/>
                </a:cubicBezTo>
                <a:cubicBezTo>
                  <a:pt x="567462" y="1261355"/>
                  <a:pt x="351331" y="1619135"/>
                  <a:pt x="493611" y="1766298"/>
                </a:cubicBezTo>
                <a:cubicBezTo>
                  <a:pt x="620611" y="1897657"/>
                  <a:pt x="136132" y="2032135"/>
                  <a:pt x="64636" y="2166152"/>
                </a:cubicBezTo>
                <a:cubicBezTo>
                  <a:pt x="-6860" y="2300169"/>
                  <a:pt x="-35083" y="2548787"/>
                  <a:pt x="64635" y="2570398"/>
                </a:cubicBezTo>
                <a:cubicBezTo>
                  <a:pt x="164354" y="2592009"/>
                  <a:pt x="459747" y="2295817"/>
                  <a:pt x="662947" y="2295817"/>
                </a:cubicBezTo>
                <a:cubicBezTo>
                  <a:pt x="866147" y="2295817"/>
                  <a:pt x="943287" y="2500481"/>
                  <a:pt x="1283835" y="2570398"/>
                </a:cubicBezTo>
                <a:cubicBezTo>
                  <a:pt x="1522783" y="2611077"/>
                  <a:pt x="2016201" y="2532262"/>
                  <a:pt x="2215168" y="2578026"/>
                </a:cubicBezTo>
                <a:cubicBezTo>
                  <a:pt x="2414135" y="2623790"/>
                  <a:pt x="2603263" y="2714078"/>
                  <a:pt x="2621569" y="2776336"/>
                </a:cubicBezTo>
                <a:cubicBezTo>
                  <a:pt x="2705295" y="3061088"/>
                  <a:pt x="2642265" y="3167446"/>
                  <a:pt x="1910369" y="2989900"/>
                </a:cubicBezTo>
                <a:cubicBezTo>
                  <a:pt x="1673302" y="2909813"/>
                  <a:pt x="1434354" y="2653875"/>
                  <a:pt x="1309235" y="2730572"/>
                </a:cubicBezTo>
                <a:cubicBezTo>
                  <a:pt x="1184117" y="2807269"/>
                  <a:pt x="1058757" y="3394371"/>
                  <a:pt x="1159658" y="3450082"/>
                </a:cubicBezTo>
                <a:lnTo>
                  <a:pt x="1597102" y="3691613"/>
                </a:ln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ln w="38100" cmpd="sng">
                <a:solidFill>
                  <a:srgbClr val="000000"/>
                </a:solidFill>
              </a:ln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10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91697B7-384A-8C47-922C-5D7C2E128F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0" y="0"/>
            <a:ext cx="24377650" cy="12625047"/>
          </a:xfrm>
          <a:prstGeom prst="rect">
            <a:avLst/>
          </a:prstGeom>
          <a:gradFill flip="none" rotWithShape="0">
            <a:gsLst>
              <a:gs pos="0">
                <a:srgbClr val="002452">
                  <a:alpha val="50000"/>
                </a:srgbClr>
              </a:gs>
              <a:gs pos="96000">
                <a:srgbClr val="002452">
                  <a:alpha val="7600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00186" y="4320539"/>
            <a:ext cx="12240850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800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Logistic regression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Linear classification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(Focus on binary)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02884" y="4192858"/>
            <a:ext cx="9235455" cy="4917688"/>
            <a:chOff x="1558925" y="4192858"/>
            <a:chExt cx="9235455" cy="4917688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558925" y="9110546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558925" y="4192858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85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3;p19" descr="Google Shape;93;p19">
            <a:extLst>
              <a:ext uri="{FF2B5EF4-FFF2-40B4-BE49-F238E27FC236}">
                <a16:creationId xmlns:a16="http://schemas.microsoft.com/office/drawing/2014/main" id="{8B1C8E97-975F-12D0-0D36-3B4A112A1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194" y="1798319"/>
            <a:ext cx="19106823" cy="1068324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9A3DF6-859E-A00A-E328-D0D447E027F6}"/>
              </a:ext>
            </a:extLst>
          </p:cNvPr>
          <p:cNvSpPr txBox="1"/>
          <p:nvPr/>
        </p:nvSpPr>
        <p:spPr>
          <a:xfrm>
            <a:off x="4907732" y="361097"/>
            <a:ext cx="14562541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Two perspectives on classification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6006AD-9365-5400-B6A0-93220A2DCCB8}"/>
              </a:ext>
            </a:extLst>
          </p:cNvPr>
          <p:cNvSpPr/>
          <p:nvPr/>
        </p:nvSpPr>
        <p:spPr>
          <a:xfrm>
            <a:off x="1325880" y="1684519"/>
            <a:ext cx="21236940" cy="640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8C2F3C-BB4B-1421-F0B2-B62B59E3FB0A}"/>
              </a:ext>
            </a:extLst>
          </p:cNvPr>
          <p:cNvSpPr/>
          <p:nvPr/>
        </p:nvSpPr>
        <p:spPr>
          <a:xfrm>
            <a:off x="11412306" y="1796298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91C161-5EB4-3A95-56F5-39AC3CF75A24}"/>
              </a:ext>
            </a:extLst>
          </p:cNvPr>
          <p:cNvSpPr/>
          <p:nvPr/>
        </p:nvSpPr>
        <p:spPr>
          <a:xfrm>
            <a:off x="5932449" y="7184543"/>
            <a:ext cx="1070518" cy="332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828414-BA64-A0FE-12AF-5AF882C5B9EC}"/>
              </a:ext>
            </a:extLst>
          </p:cNvPr>
          <p:cNvSpPr/>
          <p:nvPr/>
        </p:nvSpPr>
        <p:spPr>
          <a:xfrm>
            <a:off x="13523309" y="7743663"/>
            <a:ext cx="1070518" cy="2017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44CDA3-3CD2-3689-D517-C6AFE3DF65EC}"/>
              </a:ext>
            </a:extLst>
          </p:cNvPr>
          <p:cNvSpPr/>
          <p:nvPr/>
        </p:nvSpPr>
        <p:spPr>
          <a:xfrm>
            <a:off x="18399755" y="7349614"/>
            <a:ext cx="1070518" cy="2017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649EC8-67C6-3949-75C7-FD4D5E8A5629}"/>
              </a:ext>
            </a:extLst>
          </p:cNvPr>
          <p:cNvSpPr/>
          <p:nvPr/>
        </p:nvSpPr>
        <p:spPr>
          <a:xfrm>
            <a:off x="18554137" y="9480729"/>
            <a:ext cx="538733" cy="91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02D15A-B161-D53C-BA65-41EC7FE6FD0E}"/>
              </a:ext>
            </a:extLst>
          </p:cNvPr>
          <p:cNvSpPr/>
          <p:nvPr/>
        </p:nvSpPr>
        <p:spPr>
          <a:xfrm>
            <a:off x="14509336" y="9838289"/>
            <a:ext cx="538733" cy="529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37DE9A-8FD1-7FCD-379A-BB49C4E1B3C7}"/>
              </a:ext>
            </a:extLst>
          </p:cNvPr>
          <p:cNvSpPr txBox="1"/>
          <p:nvPr/>
        </p:nvSpPr>
        <p:spPr>
          <a:xfrm flipH="1">
            <a:off x="0" y="15981"/>
            <a:ext cx="8953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Source</a:t>
            </a:r>
            <a:r>
              <a:rPr lang="en-GB" sz="2000" dirty="0"/>
              <a:t>: J. Watt et al., “Machine Learning refined”, Cambridge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284659720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Theme">
  <a:themeElements>
    <a:clrScheme name="Custom 2">
      <a:dk1>
        <a:srgbClr val="051D41"/>
      </a:dk1>
      <a:lt1>
        <a:sysClr val="window" lastClr="FFFFFF"/>
      </a:lt1>
      <a:dk2>
        <a:srgbClr val="051D41"/>
      </a:dk2>
      <a:lt2>
        <a:srgbClr val="FFFFFF"/>
      </a:lt2>
      <a:accent1>
        <a:srgbClr val="051D41"/>
      </a:accent1>
      <a:accent2>
        <a:srgbClr val="AC2131"/>
      </a:accent2>
      <a:accent3>
        <a:srgbClr val="9D9D9D"/>
      </a:accent3>
      <a:accent4>
        <a:srgbClr val="374A67"/>
      </a:accent4>
      <a:accent5>
        <a:srgbClr val="BD4D5A"/>
      </a:accent5>
      <a:accent6>
        <a:srgbClr val="B1B1B1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enutzerdefiniert 3">
    <a:dk1>
      <a:srgbClr val="000000"/>
    </a:dk1>
    <a:lt1>
      <a:srgbClr val="FFFFFF"/>
    </a:lt1>
    <a:dk2>
      <a:srgbClr val="BFB6AD"/>
    </a:dk2>
    <a:lt2>
      <a:srgbClr val="D3CEC7"/>
    </a:lt2>
    <a:accent1>
      <a:srgbClr val="005496"/>
    </a:accent1>
    <a:accent2>
      <a:srgbClr val="19A3DD"/>
    </a:accent2>
    <a:accent3>
      <a:srgbClr val="BFB6AD"/>
    </a:accent3>
    <a:accent4>
      <a:srgbClr val="00A3A6"/>
    </a:accent4>
    <a:accent5>
      <a:srgbClr val="647A84"/>
    </a:accent5>
    <a:accent6>
      <a:srgbClr val="00A94F"/>
    </a:accent6>
    <a:hlink>
      <a:srgbClr val="005496"/>
    </a:hlink>
    <a:folHlink>
      <a:srgbClr val="7A1D3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77255</TotalTime>
  <Words>908</Words>
  <Application>Microsoft Macintosh PowerPoint</Application>
  <PresentationFormat>Custom</PresentationFormat>
  <Paragraphs>156</Paragraphs>
  <Slides>30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Courier New</vt:lpstr>
      <vt:lpstr>Lato</vt:lpstr>
      <vt:lpstr>Lato Light</vt:lpstr>
      <vt:lpstr>Raleway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 1</dc:creator>
  <cp:lastModifiedBy>Verscheure  Olivier</cp:lastModifiedBy>
  <cp:revision>2239</cp:revision>
  <dcterms:created xsi:type="dcterms:W3CDTF">2014-11-12T21:47:38Z</dcterms:created>
  <dcterms:modified xsi:type="dcterms:W3CDTF">2025-11-17T09:21:51Z</dcterms:modified>
</cp:coreProperties>
</file>